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1887200" cy="17373600"/>
  <p:notesSz cx="11887200" cy="17373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1540" y="5385816"/>
            <a:ext cx="10104120" cy="36484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83080" y="9729216"/>
            <a:ext cx="8321040" cy="434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94360" y="3995928"/>
            <a:ext cx="5170932" cy="114665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121908" y="3995928"/>
            <a:ext cx="5170932" cy="114665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Relationship Id="rId26" Type="http://schemas.openxmlformats.org/officeDocument/2006/relationships/image" Target="../media/image20.png"/><Relationship Id="rId27" Type="http://schemas.openxmlformats.org/officeDocument/2006/relationships/image" Target="../media/image21.png"/><Relationship Id="rId28" Type="http://schemas.openxmlformats.org/officeDocument/2006/relationships/image" Target="../media/image22.png"/><Relationship Id="rId29" Type="http://schemas.openxmlformats.org/officeDocument/2006/relationships/image" Target="../media/image23.png"/><Relationship Id="rId30" Type="http://schemas.openxmlformats.org/officeDocument/2006/relationships/image" Target="../media/image24.png"/><Relationship Id="rId31" Type="http://schemas.openxmlformats.org/officeDocument/2006/relationships/image" Target="../media/image25.png"/><Relationship Id="rId32" Type="http://schemas.openxmlformats.org/officeDocument/2006/relationships/image" Target="../media/image26.png"/><Relationship Id="rId33" Type="http://schemas.openxmlformats.org/officeDocument/2006/relationships/image" Target="../media/image27.png"/><Relationship Id="rId34" Type="http://schemas.openxmlformats.org/officeDocument/2006/relationships/image" Target="../media/image28.png"/><Relationship Id="rId35" Type="http://schemas.openxmlformats.org/officeDocument/2006/relationships/image" Target="../media/image29.png"/><Relationship Id="rId36" Type="http://schemas.openxmlformats.org/officeDocument/2006/relationships/image" Target="../media/image30.png"/><Relationship Id="rId37" Type="http://schemas.openxmlformats.org/officeDocument/2006/relationships/image" Target="../media/image31.png"/><Relationship Id="rId38" Type="http://schemas.openxmlformats.org/officeDocument/2006/relationships/image" Target="../media/image32.png"/><Relationship Id="rId39" Type="http://schemas.openxmlformats.org/officeDocument/2006/relationships/image" Target="../media/image33.png"/><Relationship Id="rId40" Type="http://schemas.openxmlformats.org/officeDocument/2006/relationships/image" Target="../media/image34.png"/><Relationship Id="rId41" Type="http://schemas.openxmlformats.org/officeDocument/2006/relationships/image" Target="../media/image35.png"/><Relationship Id="rId42" Type="http://schemas.openxmlformats.org/officeDocument/2006/relationships/image" Target="../media/image36.png"/><Relationship Id="rId43" Type="http://schemas.openxmlformats.org/officeDocument/2006/relationships/image" Target="../media/image37.png"/><Relationship Id="rId44" Type="http://schemas.openxmlformats.org/officeDocument/2006/relationships/image" Target="../media/image38.png"/><Relationship Id="rId45" Type="http://schemas.openxmlformats.org/officeDocument/2006/relationships/image" Target="../media/image39.png"/><Relationship Id="rId46" Type="http://schemas.openxmlformats.org/officeDocument/2006/relationships/image" Target="../media/image40.png"/><Relationship Id="rId47" Type="http://schemas.openxmlformats.org/officeDocument/2006/relationships/image" Target="../media/image41.png"/><Relationship Id="rId48" Type="http://schemas.openxmlformats.org/officeDocument/2006/relationships/image" Target="../media/image42.png"/><Relationship Id="rId49" Type="http://schemas.openxmlformats.org/officeDocument/2006/relationships/image" Target="../media/image43.png"/><Relationship Id="rId50" Type="http://schemas.openxmlformats.org/officeDocument/2006/relationships/image" Target="../media/image44.png"/><Relationship Id="rId51" Type="http://schemas.openxmlformats.org/officeDocument/2006/relationships/image" Target="../media/image45.png"/><Relationship Id="rId52" Type="http://schemas.openxmlformats.org/officeDocument/2006/relationships/image" Target="../media/image46.png"/><Relationship Id="rId53" Type="http://schemas.openxmlformats.org/officeDocument/2006/relationships/image" Target="../media/image47.png"/><Relationship Id="rId54" Type="http://schemas.openxmlformats.org/officeDocument/2006/relationships/image" Target="../media/image48.png"/><Relationship Id="rId55" Type="http://schemas.openxmlformats.org/officeDocument/2006/relationships/image" Target="../media/image49.png"/><Relationship Id="rId56" Type="http://schemas.openxmlformats.org/officeDocument/2006/relationships/image" Target="../media/image50.png"/><Relationship Id="rId57" Type="http://schemas.openxmlformats.org/officeDocument/2006/relationships/image" Target="../media/image51.png"/><Relationship Id="rId58" Type="http://schemas.openxmlformats.org/officeDocument/2006/relationships/image" Target="../media/image52.png"/><Relationship Id="rId59" Type="http://schemas.openxmlformats.org/officeDocument/2006/relationships/image" Target="../media/image53.png"/><Relationship Id="rId60" Type="http://schemas.openxmlformats.org/officeDocument/2006/relationships/image" Target="../media/image54.png"/><Relationship Id="rId61" Type="http://schemas.openxmlformats.org/officeDocument/2006/relationships/image" Target="../media/image55.png"/><Relationship Id="rId62" Type="http://schemas.openxmlformats.org/officeDocument/2006/relationships/image" Target="../media/image56.png"/><Relationship Id="rId63" Type="http://schemas.openxmlformats.org/officeDocument/2006/relationships/image" Target="../media/image57.png"/><Relationship Id="rId64" Type="http://schemas.openxmlformats.org/officeDocument/2006/relationships/image" Target="../media/image58.png"/><Relationship Id="rId65" Type="http://schemas.openxmlformats.org/officeDocument/2006/relationships/image" Target="../media/image59.png"/><Relationship Id="rId66" Type="http://schemas.openxmlformats.org/officeDocument/2006/relationships/image" Target="../media/image60.png"/><Relationship Id="rId67" Type="http://schemas.openxmlformats.org/officeDocument/2006/relationships/image" Target="../media/image61.png"/><Relationship Id="rId68" Type="http://schemas.openxmlformats.org/officeDocument/2006/relationships/image" Target="../media/image62.png"/><Relationship Id="rId69" Type="http://schemas.openxmlformats.org/officeDocument/2006/relationships/image" Target="../media/image63.png"/><Relationship Id="rId70" Type="http://schemas.openxmlformats.org/officeDocument/2006/relationships/image" Target="../media/image64.png"/><Relationship Id="rId71" Type="http://schemas.openxmlformats.org/officeDocument/2006/relationships/image" Target="../media/image65.png"/><Relationship Id="rId72" Type="http://schemas.openxmlformats.org/officeDocument/2006/relationships/image" Target="../media/image66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-1" y="0"/>
            <a:ext cx="11887200" cy="173736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888693" y="17038573"/>
            <a:ext cx="1739264" cy="120650"/>
          </a:xfrm>
          <a:custGeom>
            <a:avLst/>
            <a:gdLst/>
            <a:ahLst/>
            <a:cxnLst/>
            <a:rect l="l" t="t" r="r" b="b"/>
            <a:pathLst>
              <a:path w="1739264" h="120650">
                <a:moveTo>
                  <a:pt x="94869" y="0"/>
                </a:moveTo>
                <a:lnTo>
                  <a:pt x="0" y="60223"/>
                </a:lnTo>
                <a:lnTo>
                  <a:pt x="94869" y="120446"/>
                </a:lnTo>
                <a:lnTo>
                  <a:pt x="94869" y="0"/>
                </a:lnTo>
                <a:close/>
              </a:path>
              <a:path w="1739264" h="120650">
                <a:moveTo>
                  <a:pt x="585241" y="0"/>
                </a:moveTo>
                <a:lnTo>
                  <a:pt x="490372" y="60223"/>
                </a:lnTo>
                <a:lnTo>
                  <a:pt x="585241" y="120446"/>
                </a:lnTo>
                <a:lnTo>
                  <a:pt x="585241" y="0"/>
                </a:lnTo>
                <a:close/>
              </a:path>
              <a:path w="1739264" h="120650">
                <a:moveTo>
                  <a:pt x="793051" y="0"/>
                </a:moveTo>
                <a:lnTo>
                  <a:pt x="698182" y="60223"/>
                </a:lnTo>
                <a:lnTo>
                  <a:pt x="793051" y="120446"/>
                </a:lnTo>
                <a:lnTo>
                  <a:pt x="793051" y="0"/>
                </a:lnTo>
                <a:close/>
              </a:path>
              <a:path w="1739264" h="120650">
                <a:moveTo>
                  <a:pt x="1248600" y="0"/>
                </a:moveTo>
                <a:lnTo>
                  <a:pt x="1153731" y="60223"/>
                </a:lnTo>
                <a:lnTo>
                  <a:pt x="1248600" y="120446"/>
                </a:lnTo>
                <a:lnTo>
                  <a:pt x="1248600" y="0"/>
                </a:lnTo>
                <a:close/>
              </a:path>
              <a:path w="1739264" h="120650">
                <a:moveTo>
                  <a:pt x="1738960" y="0"/>
                </a:moveTo>
                <a:lnTo>
                  <a:pt x="1644091" y="60223"/>
                </a:lnTo>
                <a:lnTo>
                  <a:pt x="1738960" y="120446"/>
                </a:lnTo>
                <a:lnTo>
                  <a:pt x="1738960" y="0"/>
                </a:lnTo>
                <a:close/>
              </a:path>
            </a:pathLst>
          </a:custGeom>
          <a:solidFill>
            <a:srgbClr val="F0E41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713927" y="0"/>
            <a:ext cx="3173273" cy="430693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0090379" y="5445670"/>
            <a:ext cx="1764030" cy="560705"/>
          </a:xfrm>
          <a:custGeom>
            <a:avLst/>
            <a:gdLst/>
            <a:ahLst/>
            <a:cxnLst/>
            <a:rect l="l" t="t" r="r" b="b"/>
            <a:pathLst>
              <a:path w="1764029" h="560704">
                <a:moveTo>
                  <a:pt x="27800" y="538797"/>
                </a:moveTo>
                <a:lnTo>
                  <a:pt x="21577" y="532574"/>
                </a:lnTo>
                <a:lnTo>
                  <a:pt x="10490" y="532574"/>
                </a:lnTo>
                <a:lnTo>
                  <a:pt x="0" y="544791"/>
                </a:lnTo>
                <a:lnTo>
                  <a:pt x="0" y="554139"/>
                </a:lnTo>
                <a:lnTo>
                  <a:pt x="6235" y="560362"/>
                </a:lnTo>
                <a:lnTo>
                  <a:pt x="13906" y="560362"/>
                </a:lnTo>
                <a:lnTo>
                  <a:pt x="21577" y="560362"/>
                </a:lnTo>
                <a:lnTo>
                  <a:pt x="27800" y="554139"/>
                </a:lnTo>
                <a:lnTo>
                  <a:pt x="27800" y="538797"/>
                </a:lnTo>
                <a:close/>
              </a:path>
              <a:path w="1764029" h="560704">
                <a:moveTo>
                  <a:pt x="143510" y="538797"/>
                </a:moveTo>
                <a:lnTo>
                  <a:pt x="137287" y="532574"/>
                </a:lnTo>
                <a:lnTo>
                  <a:pt x="129616" y="532574"/>
                </a:lnTo>
                <a:lnTo>
                  <a:pt x="121945" y="532574"/>
                </a:lnTo>
                <a:lnTo>
                  <a:pt x="115709" y="538797"/>
                </a:lnTo>
                <a:lnTo>
                  <a:pt x="115709" y="554139"/>
                </a:lnTo>
                <a:lnTo>
                  <a:pt x="121945" y="560362"/>
                </a:lnTo>
                <a:lnTo>
                  <a:pt x="137287" y="560362"/>
                </a:lnTo>
                <a:lnTo>
                  <a:pt x="143510" y="554139"/>
                </a:lnTo>
                <a:lnTo>
                  <a:pt x="143510" y="538797"/>
                </a:lnTo>
                <a:close/>
              </a:path>
              <a:path w="1764029" h="560704">
                <a:moveTo>
                  <a:pt x="143510" y="431533"/>
                </a:moveTo>
                <a:lnTo>
                  <a:pt x="137287" y="425284"/>
                </a:lnTo>
                <a:lnTo>
                  <a:pt x="129616" y="425284"/>
                </a:lnTo>
                <a:lnTo>
                  <a:pt x="121945" y="425284"/>
                </a:lnTo>
                <a:lnTo>
                  <a:pt x="115709" y="431533"/>
                </a:lnTo>
                <a:lnTo>
                  <a:pt x="115709" y="446862"/>
                </a:lnTo>
                <a:lnTo>
                  <a:pt x="121945" y="453085"/>
                </a:lnTo>
                <a:lnTo>
                  <a:pt x="137287" y="453085"/>
                </a:lnTo>
                <a:lnTo>
                  <a:pt x="143510" y="446862"/>
                </a:lnTo>
                <a:lnTo>
                  <a:pt x="143510" y="431533"/>
                </a:lnTo>
                <a:close/>
              </a:path>
              <a:path w="1764029" h="560704">
                <a:moveTo>
                  <a:pt x="259219" y="538797"/>
                </a:moveTo>
                <a:lnTo>
                  <a:pt x="252984" y="532574"/>
                </a:lnTo>
                <a:lnTo>
                  <a:pt x="245313" y="532574"/>
                </a:lnTo>
                <a:lnTo>
                  <a:pt x="237642" y="532574"/>
                </a:lnTo>
                <a:lnTo>
                  <a:pt x="231419" y="538797"/>
                </a:lnTo>
                <a:lnTo>
                  <a:pt x="231419" y="554139"/>
                </a:lnTo>
                <a:lnTo>
                  <a:pt x="237642" y="560362"/>
                </a:lnTo>
                <a:lnTo>
                  <a:pt x="252984" y="560362"/>
                </a:lnTo>
                <a:lnTo>
                  <a:pt x="259219" y="554139"/>
                </a:lnTo>
                <a:lnTo>
                  <a:pt x="259219" y="538797"/>
                </a:lnTo>
                <a:close/>
              </a:path>
              <a:path w="1764029" h="560704">
                <a:moveTo>
                  <a:pt x="259219" y="431533"/>
                </a:moveTo>
                <a:lnTo>
                  <a:pt x="252984" y="425284"/>
                </a:lnTo>
                <a:lnTo>
                  <a:pt x="245313" y="425284"/>
                </a:lnTo>
                <a:lnTo>
                  <a:pt x="237642" y="425284"/>
                </a:lnTo>
                <a:lnTo>
                  <a:pt x="231419" y="431533"/>
                </a:lnTo>
                <a:lnTo>
                  <a:pt x="231419" y="446862"/>
                </a:lnTo>
                <a:lnTo>
                  <a:pt x="237642" y="453085"/>
                </a:lnTo>
                <a:lnTo>
                  <a:pt x="252984" y="453085"/>
                </a:lnTo>
                <a:lnTo>
                  <a:pt x="259219" y="446862"/>
                </a:lnTo>
                <a:lnTo>
                  <a:pt x="259219" y="431533"/>
                </a:lnTo>
                <a:close/>
              </a:path>
              <a:path w="1764029" h="560704">
                <a:moveTo>
                  <a:pt x="259219" y="324243"/>
                </a:moveTo>
                <a:lnTo>
                  <a:pt x="252984" y="318020"/>
                </a:lnTo>
                <a:lnTo>
                  <a:pt x="245313" y="318020"/>
                </a:lnTo>
                <a:lnTo>
                  <a:pt x="237642" y="318020"/>
                </a:lnTo>
                <a:lnTo>
                  <a:pt x="231419" y="324243"/>
                </a:lnTo>
                <a:lnTo>
                  <a:pt x="231419" y="339585"/>
                </a:lnTo>
                <a:lnTo>
                  <a:pt x="237642" y="345821"/>
                </a:lnTo>
                <a:lnTo>
                  <a:pt x="252984" y="345821"/>
                </a:lnTo>
                <a:lnTo>
                  <a:pt x="259219" y="339585"/>
                </a:lnTo>
                <a:lnTo>
                  <a:pt x="259219" y="324243"/>
                </a:lnTo>
                <a:close/>
              </a:path>
              <a:path w="1764029" h="560704">
                <a:moveTo>
                  <a:pt x="374929" y="538797"/>
                </a:moveTo>
                <a:lnTo>
                  <a:pt x="368693" y="532574"/>
                </a:lnTo>
                <a:lnTo>
                  <a:pt x="361022" y="532574"/>
                </a:lnTo>
                <a:lnTo>
                  <a:pt x="353352" y="532574"/>
                </a:lnTo>
                <a:lnTo>
                  <a:pt x="347129" y="538797"/>
                </a:lnTo>
                <a:lnTo>
                  <a:pt x="347129" y="554139"/>
                </a:lnTo>
                <a:lnTo>
                  <a:pt x="353352" y="560362"/>
                </a:lnTo>
                <a:lnTo>
                  <a:pt x="368693" y="560362"/>
                </a:lnTo>
                <a:lnTo>
                  <a:pt x="374929" y="554139"/>
                </a:lnTo>
                <a:lnTo>
                  <a:pt x="374929" y="538797"/>
                </a:lnTo>
                <a:close/>
              </a:path>
              <a:path w="1764029" h="560704">
                <a:moveTo>
                  <a:pt x="374929" y="431533"/>
                </a:moveTo>
                <a:lnTo>
                  <a:pt x="368693" y="425284"/>
                </a:lnTo>
                <a:lnTo>
                  <a:pt x="361022" y="425284"/>
                </a:lnTo>
                <a:lnTo>
                  <a:pt x="353352" y="425284"/>
                </a:lnTo>
                <a:lnTo>
                  <a:pt x="347129" y="431533"/>
                </a:lnTo>
                <a:lnTo>
                  <a:pt x="347129" y="446862"/>
                </a:lnTo>
                <a:lnTo>
                  <a:pt x="353352" y="453085"/>
                </a:lnTo>
                <a:lnTo>
                  <a:pt x="368693" y="453085"/>
                </a:lnTo>
                <a:lnTo>
                  <a:pt x="374929" y="446862"/>
                </a:lnTo>
                <a:lnTo>
                  <a:pt x="374929" y="431533"/>
                </a:lnTo>
                <a:close/>
              </a:path>
              <a:path w="1764029" h="560704">
                <a:moveTo>
                  <a:pt x="374929" y="324243"/>
                </a:moveTo>
                <a:lnTo>
                  <a:pt x="368693" y="318020"/>
                </a:lnTo>
                <a:lnTo>
                  <a:pt x="361022" y="318020"/>
                </a:lnTo>
                <a:lnTo>
                  <a:pt x="353352" y="318020"/>
                </a:lnTo>
                <a:lnTo>
                  <a:pt x="347129" y="324243"/>
                </a:lnTo>
                <a:lnTo>
                  <a:pt x="347129" y="339585"/>
                </a:lnTo>
                <a:lnTo>
                  <a:pt x="353352" y="345821"/>
                </a:lnTo>
                <a:lnTo>
                  <a:pt x="368693" y="345821"/>
                </a:lnTo>
                <a:lnTo>
                  <a:pt x="374929" y="339585"/>
                </a:lnTo>
                <a:lnTo>
                  <a:pt x="374929" y="324243"/>
                </a:lnTo>
                <a:close/>
              </a:path>
              <a:path w="1764029" h="560704">
                <a:moveTo>
                  <a:pt x="374929" y="216966"/>
                </a:moveTo>
                <a:lnTo>
                  <a:pt x="368693" y="210743"/>
                </a:lnTo>
                <a:lnTo>
                  <a:pt x="361022" y="210743"/>
                </a:lnTo>
                <a:lnTo>
                  <a:pt x="353352" y="210743"/>
                </a:lnTo>
                <a:lnTo>
                  <a:pt x="347129" y="216966"/>
                </a:lnTo>
                <a:lnTo>
                  <a:pt x="347129" y="232308"/>
                </a:lnTo>
                <a:lnTo>
                  <a:pt x="353352" y="238531"/>
                </a:lnTo>
                <a:lnTo>
                  <a:pt x="368693" y="238531"/>
                </a:lnTo>
                <a:lnTo>
                  <a:pt x="374929" y="232308"/>
                </a:lnTo>
                <a:lnTo>
                  <a:pt x="374929" y="216966"/>
                </a:lnTo>
                <a:close/>
              </a:path>
              <a:path w="1764029" h="560704">
                <a:moveTo>
                  <a:pt x="490639" y="538797"/>
                </a:moveTo>
                <a:lnTo>
                  <a:pt x="484403" y="532574"/>
                </a:lnTo>
                <a:lnTo>
                  <a:pt x="476732" y="532574"/>
                </a:lnTo>
                <a:lnTo>
                  <a:pt x="469061" y="532574"/>
                </a:lnTo>
                <a:lnTo>
                  <a:pt x="462838" y="538797"/>
                </a:lnTo>
                <a:lnTo>
                  <a:pt x="462838" y="554139"/>
                </a:lnTo>
                <a:lnTo>
                  <a:pt x="469061" y="560362"/>
                </a:lnTo>
                <a:lnTo>
                  <a:pt x="484403" y="560362"/>
                </a:lnTo>
                <a:lnTo>
                  <a:pt x="490639" y="554139"/>
                </a:lnTo>
                <a:lnTo>
                  <a:pt x="490639" y="538797"/>
                </a:lnTo>
                <a:close/>
              </a:path>
              <a:path w="1764029" h="560704">
                <a:moveTo>
                  <a:pt x="490639" y="431533"/>
                </a:moveTo>
                <a:lnTo>
                  <a:pt x="484403" y="425284"/>
                </a:lnTo>
                <a:lnTo>
                  <a:pt x="476732" y="425284"/>
                </a:lnTo>
                <a:lnTo>
                  <a:pt x="469061" y="425284"/>
                </a:lnTo>
                <a:lnTo>
                  <a:pt x="462838" y="431533"/>
                </a:lnTo>
                <a:lnTo>
                  <a:pt x="462838" y="446862"/>
                </a:lnTo>
                <a:lnTo>
                  <a:pt x="469061" y="453085"/>
                </a:lnTo>
                <a:lnTo>
                  <a:pt x="484403" y="453085"/>
                </a:lnTo>
                <a:lnTo>
                  <a:pt x="490639" y="446862"/>
                </a:lnTo>
                <a:lnTo>
                  <a:pt x="490639" y="431533"/>
                </a:lnTo>
                <a:close/>
              </a:path>
              <a:path w="1764029" h="560704">
                <a:moveTo>
                  <a:pt x="490639" y="324243"/>
                </a:moveTo>
                <a:lnTo>
                  <a:pt x="484403" y="318020"/>
                </a:lnTo>
                <a:lnTo>
                  <a:pt x="476732" y="318020"/>
                </a:lnTo>
                <a:lnTo>
                  <a:pt x="469061" y="318020"/>
                </a:lnTo>
                <a:lnTo>
                  <a:pt x="462838" y="324243"/>
                </a:lnTo>
                <a:lnTo>
                  <a:pt x="462838" y="339585"/>
                </a:lnTo>
                <a:lnTo>
                  <a:pt x="469061" y="345821"/>
                </a:lnTo>
                <a:lnTo>
                  <a:pt x="484403" y="345821"/>
                </a:lnTo>
                <a:lnTo>
                  <a:pt x="490639" y="339585"/>
                </a:lnTo>
                <a:lnTo>
                  <a:pt x="490639" y="324243"/>
                </a:lnTo>
                <a:close/>
              </a:path>
              <a:path w="1764029" h="560704">
                <a:moveTo>
                  <a:pt x="490639" y="216966"/>
                </a:moveTo>
                <a:lnTo>
                  <a:pt x="484403" y="210743"/>
                </a:lnTo>
                <a:lnTo>
                  <a:pt x="476732" y="210743"/>
                </a:lnTo>
                <a:lnTo>
                  <a:pt x="469061" y="210743"/>
                </a:lnTo>
                <a:lnTo>
                  <a:pt x="462838" y="216966"/>
                </a:lnTo>
                <a:lnTo>
                  <a:pt x="462838" y="232308"/>
                </a:lnTo>
                <a:lnTo>
                  <a:pt x="469061" y="238531"/>
                </a:lnTo>
                <a:lnTo>
                  <a:pt x="484403" y="238531"/>
                </a:lnTo>
                <a:lnTo>
                  <a:pt x="490639" y="232308"/>
                </a:lnTo>
                <a:lnTo>
                  <a:pt x="490639" y="216966"/>
                </a:lnTo>
                <a:close/>
              </a:path>
              <a:path w="1764029" h="560704">
                <a:moveTo>
                  <a:pt x="606348" y="538797"/>
                </a:moveTo>
                <a:lnTo>
                  <a:pt x="600125" y="532574"/>
                </a:lnTo>
                <a:lnTo>
                  <a:pt x="592455" y="532574"/>
                </a:lnTo>
                <a:lnTo>
                  <a:pt x="584784" y="532574"/>
                </a:lnTo>
                <a:lnTo>
                  <a:pt x="578548" y="538797"/>
                </a:lnTo>
                <a:lnTo>
                  <a:pt x="578548" y="554139"/>
                </a:lnTo>
                <a:lnTo>
                  <a:pt x="584784" y="560362"/>
                </a:lnTo>
                <a:lnTo>
                  <a:pt x="600125" y="560362"/>
                </a:lnTo>
                <a:lnTo>
                  <a:pt x="606348" y="554139"/>
                </a:lnTo>
                <a:lnTo>
                  <a:pt x="606348" y="538797"/>
                </a:lnTo>
                <a:close/>
              </a:path>
              <a:path w="1764029" h="560704">
                <a:moveTo>
                  <a:pt x="606348" y="431533"/>
                </a:moveTo>
                <a:lnTo>
                  <a:pt x="600125" y="425284"/>
                </a:lnTo>
                <a:lnTo>
                  <a:pt x="592455" y="425284"/>
                </a:lnTo>
                <a:lnTo>
                  <a:pt x="584784" y="425284"/>
                </a:lnTo>
                <a:lnTo>
                  <a:pt x="578548" y="431533"/>
                </a:lnTo>
                <a:lnTo>
                  <a:pt x="578548" y="446862"/>
                </a:lnTo>
                <a:lnTo>
                  <a:pt x="584784" y="453085"/>
                </a:lnTo>
                <a:lnTo>
                  <a:pt x="600125" y="453085"/>
                </a:lnTo>
                <a:lnTo>
                  <a:pt x="606348" y="446862"/>
                </a:lnTo>
                <a:lnTo>
                  <a:pt x="606348" y="431533"/>
                </a:lnTo>
                <a:close/>
              </a:path>
              <a:path w="1764029" h="560704">
                <a:moveTo>
                  <a:pt x="606348" y="324243"/>
                </a:moveTo>
                <a:lnTo>
                  <a:pt x="600125" y="318020"/>
                </a:lnTo>
                <a:lnTo>
                  <a:pt x="592455" y="318020"/>
                </a:lnTo>
                <a:lnTo>
                  <a:pt x="584784" y="318020"/>
                </a:lnTo>
                <a:lnTo>
                  <a:pt x="578548" y="324243"/>
                </a:lnTo>
                <a:lnTo>
                  <a:pt x="578548" y="339585"/>
                </a:lnTo>
                <a:lnTo>
                  <a:pt x="584784" y="345821"/>
                </a:lnTo>
                <a:lnTo>
                  <a:pt x="600125" y="345821"/>
                </a:lnTo>
                <a:lnTo>
                  <a:pt x="606348" y="339585"/>
                </a:lnTo>
                <a:lnTo>
                  <a:pt x="606348" y="324243"/>
                </a:lnTo>
                <a:close/>
              </a:path>
              <a:path w="1764029" h="560704">
                <a:moveTo>
                  <a:pt x="606348" y="216966"/>
                </a:moveTo>
                <a:lnTo>
                  <a:pt x="600125" y="210743"/>
                </a:lnTo>
                <a:lnTo>
                  <a:pt x="592455" y="210743"/>
                </a:lnTo>
                <a:lnTo>
                  <a:pt x="584784" y="210743"/>
                </a:lnTo>
                <a:lnTo>
                  <a:pt x="578548" y="216966"/>
                </a:lnTo>
                <a:lnTo>
                  <a:pt x="578548" y="232308"/>
                </a:lnTo>
                <a:lnTo>
                  <a:pt x="584784" y="238531"/>
                </a:lnTo>
                <a:lnTo>
                  <a:pt x="600125" y="238531"/>
                </a:lnTo>
                <a:lnTo>
                  <a:pt x="606348" y="232308"/>
                </a:lnTo>
                <a:lnTo>
                  <a:pt x="606348" y="216966"/>
                </a:lnTo>
                <a:close/>
              </a:path>
              <a:path w="1764029" h="560704">
                <a:moveTo>
                  <a:pt x="606348" y="109702"/>
                </a:moveTo>
                <a:lnTo>
                  <a:pt x="600125" y="103454"/>
                </a:lnTo>
                <a:lnTo>
                  <a:pt x="592455" y="103454"/>
                </a:lnTo>
                <a:lnTo>
                  <a:pt x="584784" y="103454"/>
                </a:lnTo>
                <a:lnTo>
                  <a:pt x="578548" y="109702"/>
                </a:lnTo>
                <a:lnTo>
                  <a:pt x="578548" y="125031"/>
                </a:lnTo>
                <a:lnTo>
                  <a:pt x="584784" y="131254"/>
                </a:lnTo>
                <a:lnTo>
                  <a:pt x="600125" y="131254"/>
                </a:lnTo>
                <a:lnTo>
                  <a:pt x="606348" y="125031"/>
                </a:lnTo>
                <a:lnTo>
                  <a:pt x="606348" y="109702"/>
                </a:lnTo>
                <a:close/>
              </a:path>
              <a:path w="1764029" h="560704">
                <a:moveTo>
                  <a:pt x="722045" y="538797"/>
                </a:moveTo>
                <a:lnTo>
                  <a:pt x="715822" y="532574"/>
                </a:lnTo>
                <a:lnTo>
                  <a:pt x="708152" y="532574"/>
                </a:lnTo>
                <a:lnTo>
                  <a:pt x="700481" y="532574"/>
                </a:lnTo>
                <a:lnTo>
                  <a:pt x="694245" y="538797"/>
                </a:lnTo>
                <a:lnTo>
                  <a:pt x="694245" y="554139"/>
                </a:lnTo>
                <a:lnTo>
                  <a:pt x="700481" y="560362"/>
                </a:lnTo>
                <a:lnTo>
                  <a:pt x="715822" y="560362"/>
                </a:lnTo>
                <a:lnTo>
                  <a:pt x="722045" y="554139"/>
                </a:lnTo>
                <a:lnTo>
                  <a:pt x="722045" y="538797"/>
                </a:lnTo>
                <a:close/>
              </a:path>
              <a:path w="1764029" h="560704">
                <a:moveTo>
                  <a:pt x="722045" y="431533"/>
                </a:moveTo>
                <a:lnTo>
                  <a:pt x="715822" y="425284"/>
                </a:lnTo>
                <a:lnTo>
                  <a:pt x="708152" y="425284"/>
                </a:lnTo>
                <a:lnTo>
                  <a:pt x="700481" y="425284"/>
                </a:lnTo>
                <a:lnTo>
                  <a:pt x="694245" y="431533"/>
                </a:lnTo>
                <a:lnTo>
                  <a:pt x="694245" y="446862"/>
                </a:lnTo>
                <a:lnTo>
                  <a:pt x="700481" y="453085"/>
                </a:lnTo>
                <a:lnTo>
                  <a:pt x="715822" y="453085"/>
                </a:lnTo>
                <a:lnTo>
                  <a:pt x="722045" y="446862"/>
                </a:lnTo>
                <a:lnTo>
                  <a:pt x="722045" y="431533"/>
                </a:lnTo>
                <a:close/>
              </a:path>
              <a:path w="1764029" h="560704">
                <a:moveTo>
                  <a:pt x="722045" y="324243"/>
                </a:moveTo>
                <a:lnTo>
                  <a:pt x="715822" y="318020"/>
                </a:lnTo>
                <a:lnTo>
                  <a:pt x="708152" y="318020"/>
                </a:lnTo>
                <a:lnTo>
                  <a:pt x="700481" y="318020"/>
                </a:lnTo>
                <a:lnTo>
                  <a:pt x="694245" y="324243"/>
                </a:lnTo>
                <a:lnTo>
                  <a:pt x="694245" y="339585"/>
                </a:lnTo>
                <a:lnTo>
                  <a:pt x="700481" y="345821"/>
                </a:lnTo>
                <a:lnTo>
                  <a:pt x="715822" y="345821"/>
                </a:lnTo>
                <a:lnTo>
                  <a:pt x="722045" y="339585"/>
                </a:lnTo>
                <a:lnTo>
                  <a:pt x="722045" y="324243"/>
                </a:lnTo>
                <a:close/>
              </a:path>
              <a:path w="1764029" h="560704">
                <a:moveTo>
                  <a:pt x="722045" y="216966"/>
                </a:moveTo>
                <a:lnTo>
                  <a:pt x="715822" y="210743"/>
                </a:lnTo>
                <a:lnTo>
                  <a:pt x="708152" y="210743"/>
                </a:lnTo>
                <a:lnTo>
                  <a:pt x="700481" y="210743"/>
                </a:lnTo>
                <a:lnTo>
                  <a:pt x="694245" y="216966"/>
                </a:lnTo>
                <a:lnTo>
                  <a:pt x="694245" y="232308"/>
                </a:lnTo>
                <a:lnTo>
                  <a:pt x="700481" y="238531"/>
                </a:lnTo>
                <a:lnTo>
                  <a:pt x="715822" y="238531"/>
                </a:lnTo>
                <a:lnTo>
                  <a:pt x="722045" y="232308"/>
                </a:lnTo>
                <a:lnTo>
                  <a:pt x="722045" y="216966"/>
                </a:lnTo>
                <a:close/>
              </a:path>
              <a:path w="1764029" h="560704">
                <a:moveTo>
                  <a:pt x="722045" y="109702"/>
                </a:moveTo>
                <a:lnTo>
                  <a:pt x="715822" y="103454"/>
                </a:lnTo>
                <a:lnTo>
                  <a:pt x="708152" y="103454"/>
                </a:lnTo>
                <a:lnTo>
                  <a:pt x="700481" y="103454"/>
                </a:lnTo>
                <a:lnTo>
                  <a:pt x="694245" y="109702"/>
                </a:lnTo>
                <a:lnTo>
                  <a:pt x="694245" y="125031"/>
                </a:lnTo>
                <a:lnTo>
                  <a:pt x="700481" y="131254"/>
                </a:lnTo>
                <a:lnTo>
                  <a:pt x="715822" y="131254"/>
                </a:lnTo>
                <a:lnTo>
                  <a:pt x="722045" y="125031"/>
                </a:lnTo>
                <a:lnTo>
                  <a:pt x="722045" y="109702"/>
                </a:lnTo>
                <a:close/>
              </a:path>
              <a:path w="1764029" h="560704">
                <a:moveTo>
                  <a:pt x="834199" y="19138"/>
                </a:moveTo>
                <a:lnTo>
                  <a:pt x="828573" y="20104"/>
                </a:lnTo>
                <a:lnTo>
                  <a:pt x="822947" y="21107"/>
                </a:lnTo>
                <a:lnTo>
                  <a:pt x="817346" y="22148"/>
                </a:lnTo>
                <a:lnTo>
                  <a:pt x="819315" y="23215"/>
                </a:lnTo>
                <a:lnTo>
                  <a:pt x="821461" y="23990"/>
                </a:lnTo>
                <a:lnTo>
                  <a:pt x="828027" y="23990"/>
                </a:lnTo>
                <a:lnTo>
                  <a:pt x="831646" y="22059"/>
                </a:lnTo>
                <a:lnTo>
                  <a:pt x="834199" y="19138"/>
                </a:lnTo>
                <a:close/>
              </a:path>
              <a:path w="1764029" h="560704">
                <a:moveTo>
                  <a:pt x="837755" y="538797"/>
                </a:moveTo>
                <a:lnTo>
                  <a:pt x="831532" y="532574"/>
                </a:lnTo>
                <a:lnTo>
                  <a:pt x="823861" y="532574"/>
                </a:lnTo>
                <a:lnTo>
                  <a:pt x="816190" y="532574"/>
                </a:lnTo>
                <a:lnTo>
                  <a:pt x="809955" y="538797"/>
                </a:lnTo>
                <a:lnTo>
                  <a:pt x="809955" y="554139"/>
                </a:lnTo>
                <a:lnTo>
                  <a:pt x="816190" y="560362"/>
                </a:lnTo>
                <a:lnTo>
                  <a:pt x="831532" y="560362"/>
                </a:lnTo>
                <a:lnTo>
                  <a:pt x="837755" y="554139"/>
                </a:lnTo>
                <a:lnTo>
                  <a:pt x="837755" y="538797"/>
                </a:lnTo>
                <a:close/>
              </a:path>
              <a:path w="1764029" h="560704">
                <a:moveTo>
                  <a:pt x="837755" y="431533"/>
                </a:moveTo>
                <a:lnTo>
                  <a:pt x="831532" y="425284"/>
                </a:lnTo>
                <a:lnTo>
                  <a:pt x="823861" y="425284"/>
                </a:lnTo>
                <a:lnTo>
                  <a:pt x="816190" y="425284"/>
                </a:lnTo>
                <a:lnTo>
                  <a:pt x="809955" y="431533"/>
                </a:lnTo>
                <a:lnTo>
                  <a:pt x="809955" y="446862"/>
                </a:lnTo>
                <a:lnTo>
                  <a:pt x="816190" y="453085"/>
                </a:lnTo>
                <a:lnTo>
                  <a:pt x="831532" y="453085"/>
                </a:lnTo>
                <a:lnTo>
                  <a:pt x="837755" y="446862"/>
                </a:lnTo>
                <a:lnTo>
                  <a:pt x="837755" y="431533"/>
                </a:lnTo>
                <a:close/>
              </a:path>
              <a:path w="1764029" h="560704">
                <a:moveTo>
                  <a:pt x="837755" y="324243"/>
                </a:moveTo>
                <a:lnTo>
                  <a:pt x="831532" y="318020"/>
                </a:lnTo>
                <a:lnTo>
                  <a:pt x="823861" y="318020"/>
                </a:lnTo>
                <a:lnTo>
                  <a:pt x="816190" y="318020"/>
                </a:lnTo>
                <a:lnTo>
                  <a:pt x="809955" y="324243"/>
                </a:lnTo>
                <a:lnTo>
                  <a:pt x="809955" y="339585"/>
                </a:lnTo>
                <a:lnTo>
                  <a:pt x="816190" y="345821"/>
                </a:lnTo>
                <a:lnTo>
                  <a:pt x="831532" y="345821"/>
                </a:lnTo>
                <a:lnTo>
                  <a:pt x="837755" y="339585"/>
                </a:lnTo>
                <a:lnTo>
                  <a:pt x="837755" y="324243"/>
                </a:lnTo>
                <a:close/>
              </a:path>
              <a:path w="1764029" h="560704">
                <a:moveTo>
                  <a:pt x="837755" y="216966"/>
                </a:moveTo>
                <a:lnTo>
                  <a:pt x="831532" y="210743"/>
                </a:lnTo>
                <a:lnTo>
                  <a:pt x="823861" y="210743"/>
                </a:lnTo>
                <a:lnTo>
                  <a:pt x="816190" y="210743"/>
                </a:lnTo>
                <a:lnTo>
                  <a:pt x="809955" y="216966"/>
                </a:lnTo>
                <a:lnTo>
                  <a:pt x="809955" y="232308"/>
                </a:lnTo>
                <a:lnTo>
                  <a:pt x="816190" y="238531"/>
                </a:lnTo>
                <a:lnTo>
                  <a:pt x="831532" y="238531"/>
                </a:lnTo>
                <a:lnTo>
                  <a:pt x="837755" y="232308"/>
                </a:lnTo>
                <a:lnTo>
                  <a:pt x="837755" y="216966"/>
                </a:lnTo>
                <a:close/>
              </a:path>
              <a:path w="1764029" h="560704">
                <a:moveTo>
                  <a:pt x="837755" y="109702"/>
                </a:moveTo>
                <a:lnTo>
                  <a:pt x="831532" y="103454"/>
                </a:lnTo>
                <a:lnTo>
                  <a:pt x="823861" y="103454"/>
                </a:lnTo>
                <a:lnTo>
                  <a:pt x="816190" y="103454"/>
                </a:lnTo>
                <a:lnTo>
                  <a:pt x="809955" y="109702"/>
                </a:lnTo>
                <a:lnTo>
                  <a:pt x="809955" y="125031"/>
                </a:lnTo>
                <a:lnTo>
                  <a:pt x="816190" y="131254"/>
                </a:lnTo>
                <a:lnTo>
                  <a:pt x="831532" y="131254"/>
                </a:lnTo>
                <a:lnTo>
                  <a:pt x="837755" y="125031"/>
                </a:lnTo>
                <a:lnTo>
                  <a:pt x="837755" y="109702"/>
                </a:lnTo>
                <a:close/>
              </a:path>
              <a:path w="1764029" h="560704">
                <a:moveTo>
                  <a:pt x="953465" y="538797"/>
                </a:moveTo>
                <a:lnTo>
                  <a:pt x="947229" y="532574"/>
                </a:lnTo>
                <a:lnTo>
                  <a:pt x="939558" y="532574"/>
                </a:lnTo>
                <a:lnTo>
                  <a:pt x="931887" y="532574"/>
                </a:lnTo>
                <a:lnTo>
                  <a:pt x="925664" y="538797"/>
                </a:lnTo>
                <a:lnTo>
                  <a:pt x="925664" y="554139"/>
                </a:lnTo>
                <a:lnTo>
                  <a:pt x="931887" y="560362"/>
                </a:lnTo>
                <a:lnTo>
                  <a:pt x="947229" y="560362"/>
                </a:lnTo>
                <a:lnTo>
                  <a:pt x="953465" y="554139"/>
                </a:lnTo>
                <a:lnTo>
                  <a:pt x="953465" y="538797"/>
                </a:lnTo>
                <a:close/>
              </a:path>
              <a:path w="1764029" h="560704">
                <a:moveTo>
                  <a:pt x="953465" y="431533"/>
                </a:moveTo>
                <a:lnTo>
                  <a:pt x="947229" y="425284"/>
                </a:lnTo>
                <a:lnTo>
                  <a:pt x="939558" y="425284"/>
                </a:lnTo>
                <a:lnTo>
                  <a:pt x="931887" y="425284"/>
                </a:lnTo>
                <a:lnTo>
                  <a:pt x="925664" y="431533"/>
                </a:lnTo>
                <a:lnTo>
                  <a:pt x="925664" y="446862"/>
                </a:lnTo>
                <a:lnTo>
                  <a:pt x="931887" y="453085"/>
                </a:lnTo>
                <a:lnTo>
                  <a:pt x="947229" y="453085"/>
                </a:lnTo>
                <a:lnTo>
                  <a:pt x="953465" y="446862"/>
                </a:lnTo>
                <a:lnTo>
                  <a:pt x="953465" y="431533"/>
                </a:lnTo>
                <a:close/>
              </a:path>
              <a:path w="1764029" h="560704">
                <a:moveTo>
                  <a:pt x="953465" y="324243"/>
                </a:moveTo>
                <a:lnTo>
                  <a:pt x="947229" y="318020"/>
                </a:lnTo>
                <a:lnTo>
                  <a:pt x="939558" y="318020"/>
                </a:lnTo>
                <a:lnTo>
                  <a:pt x="931887" y="318020"/>
                </a:lnTo>
                <a:lnTo>
                  <a:pt x="925664" y="324243"/>
                </a:lnTo>
                <a:lnTo>
                  <a:pt x="925664" y="339585"/>
                </a:lnTo>
                <a:lnTo>
                  <a:pt x="931887" y="345821"/>
                </a:lnTo>
                <a:lnTo>
                  <a:pt x="947229" y="345821"/>
                </a:lnTo>
                <a:lnTo>
                  <a:pt x="953465" y="339585"/>
                </a:lnTo>
                <a:lnTo>
                  <a:pt x="953465" y="324243"/>
                </a:lnTo>
                <a:close/>
              </a:path>
              <a:path w="1764029" h="560704">
                <a:moveTo>
                  <a:pt x="953465" y="216966"/>
                </a:moveTo>
                <a:lnTo>
                  <a:pt x="947229" y="210743"/>
                </a:lnTo>
                <a:lnTo>
                  <a:pt x="939558" y="210743"/>
                </a:lnTo>
                <a:lnTo>
                  <a:pt x="931887" y="210743"/>
                </a:lnTo>
                <a:lnTo>
                  <a:pt x="925664" y="216966"/>
                </a:lnTo>
                <a:lnTo>
                  <a:pt x="925664" y="232308"/>
                </a:lnTo>
                <a:lnTo>
                  <a:pt x="931887" y="238531"/>
                </a:lnTo>
                <a:lnTo>
                  <a:pt x="947229" y="238531"/>
                </a:lnTo>
                <a:lnTo>
                  <a:pt x="953465" y="232308"/>
                </a:lnTo>
                <a:lnTo>
                  <a:pt x="953465" y="216966"/>
                </a:lnTo>
                <a:close/>
              </a:path>
              <a:path w="1764029" h="560704">
                <a:moveTo>
                  <a:pt x="953465" y="109702"/>
                </a:moveTo>
                <a:lnTo>
                  <a:pt x="947229" y="103454"/>
                </a:lnTo>
                <a:lnTo>
                  <a:pt x="939558" y="103454"/>
                </a:lnTo>
                <a:lnTo>
                  <a:pt x="931887" y="103454"/>
                </a:lnTo>
                <a:lnTo>
                  <a:pt x="925664" y="109702"/>
                </a:lnTo>
                <a:lnTo>
                  <a:pt x="925664" y="125031"/>
                </a:lnTo>
                <a:lnTo>
                  <a:pt x="931887" y="131254"/>
                </a:lnTo>
                <a:lnTo>
                  <a:pt x="947229" y="131254"/>
                </a:lnTo>
                <a:lnTo>
                  <a:pt x="953465" y="125031"/>
                </a:lnTo>
                <a:lnTo>
                  <a:pt x="953465" y="109702"/>
                </a:lnTo>
                <a:close/>
              </a:path>
              <a:path w="1764029" h="560704">
                <a:moveTo>
                  <a:pt x="953465" y="8064"/>
                </a:moveTo>
                <a:lnTo>
                  <a:pt x="952995" y="6172"/>
                </a:lnTo>
                <a:lnTo>
                  <a:pt x="952220" y="4445"/>
                </a:lnTo>
                <a:lnTo>
                  <a:pt x="932840" y="5829"/>
                </a:lnTo>
                <a:lnTo>
                  <a:pt x="926401" y="6400"/>
                </a:lnTo>
                <a:lnTo>
                  <a:pt x="926071" y="7607"/>
                </a:lnTo>
                <a:lnTo>
                  <a:pt x="925664" y="8775"/>
                </a:lnTo>
                <a:lnTo>
                  <a:pt x="925664" y="17754"/>
                </a:lnTo>
                <a:lnTo>
                  <a:pt x="931887" y="23990"/>
                </a:lnTo>
                <a:lnTo>
                  <a:pt x="939558" y="23990"/>
                </a:lnTo>
                <a:lnTo>
                  <a:pt x="947229" y="23990"/>
                </a:lnTo>
                <a:lnTo>
                  <a:pt x="953465" y="17754"/>
                </a:lnTo>
                <a:lnTo>
                  <a:pt x="953465" y="8064"/>
                </a:lnTo>
                <a:close/>
              </a:path>
              <a:path w="1764029" h="560704">
                <a:moveTo>
                  <a:pt x="1069174" y="538797"/>
                </a:moveTo>
                <a:lnTo>
                  <a:pt x="1062939" y="532574"/>
                </a:lnTo>
                <a:lnTo>
                  <a:pt x="1055268" y="532574"/>
                </a:lnTo>
                <a:lnTo>
                  <a:pt x="1047597" y="532574"/>
                </a:lnTo>
                <a:lnTo>
                  <a:pt x="1041374" y="538797"/>
                </a:lnTo>
                <a:lnTo>
                  <a:pt x="1041374" y="554139"/>
                </a:lnTo>
                <a:lnTo>
                  <a:pt x="1047597" y="560362"/>
                </a:lnTo>
                <a:lnTo>
                  <a:pt x="1062939" y="560362"/>
                </a:lnTo>
                <a:lnTo>
                  <a:pt x="1069174" y="554139"/>
                </a:lnTo>
                <a:lnTo>
                  <a:pt x="1069174" y="538797"/>
                </a:lnTo>
                <a:close/>
              </a:path>
              <a:path w="1764029" h="560704">
                <a:moveTo>
                  <a:pt x="1069174" y="431533"/>
                </a:moveTo>
                <a:lnTo>
                  <a:pt x="1062939" y="425284"/>
                </a:lnTo>
                <a:lnTo>
                  <a:pt x="1055268" y="425284"/>
                </a:lnTo>
                <a:lnTo>
                  <a:pt x="1047597" y="425284"/>
                </a:lnTo>
                <a:lnTo>
                  <a:pt x="1041374" y="431533"/>
                </a:lnTo>
                <a:lnTo>
                  <a:pt x="1041374" y="446862"/>
                </a:lnTo>
                <a:lnTo>
                  <a:pt x="1047597" y="453085"/>
                </a:lnTo>
                <a:lnTo>
                  <a:pt x="1062939" y="453085"/>
                </a:lnTo>
                <a:lnTo>
                  <a:pt x="1069174" y="446862"/>
                </a:lnTo>
                <a:lnTo>
                  <a:pt x="1069174" y="431533"/>
                </a:lnTo>
                <a:close/>
              </a:path>
              <a:path w="1764029" h="560704">
                <a:moveTo>
                  <a:pt x="1069174" y="324243"/>
                </a:moveTo>
                <a:lnTo>
                  <a:pt x="1062939" y="318020"/>
                </a:lnTo>
                <a:lnTo>
                  <a:pt x="1055268" y="318020"/>
                </a:lnTo>
                <a:lnTo>
                  <a:pt x="1047597" y="318020"/>
                </a:lnTo>
                <a:lnTo>
                  <a:pt x="1041374" y="324243"/>
                </a:lnTo>
                <a:lnTo>
                  <a:pt x="1041374" y="339585"/>
                </a:lnTo>
                <a:lnTo>
                  <a:pt x="1047597" y="345821"/>
                </a:lnTo>
                <a:lnTo>
                  <a:pt x="1062939" y="345821"/>
                </a:lnTo>
                <a:lnTo>
                  <a:pt x="1069174" y="339585"/>
                </a:lnTo>
                <a:lnTo>
                  <a:pt x="1069174" y="324243"/>
                </a:lnTo>
                <a:close/>
              </a:path>
              <a:path w="1764029" h="560704">
                <a:moveTo>
                  <a:pt x="1069174" y="216966"/>
                </a:moveTo>
                <a:lnTo>
                  <a:pt x="1062939" y="210743"/>
                </a:lnTo>
                <a:lnTo>
                  <a:pt x="1055268" y="210743"/>
                </a:lnTo>
                <a:lnTo>
                  <a:pt x="1047597" y="210743"/>
                </a:lnTo>
                <a:lnTo>
                  <a:pt x="1041374" y="216966"/>
                </a:lnTo>
                <a:lnTo>
                  <a:pt x="1041374" y="232308"/>
                </a:lnTo>
                <a:lnTo>
                  <a:pt x="1047597" y="238531"/>
                </a:lnTo>
                <a:lnTo>
                  <a:pt x="1062939" y="238531"/>
                </a:lnTo>
                <a:lnTo>
                  <a:pt x="1069174" y="232308"/>
                </a:lnTo>
                <a:lnTo>
                  <a:pt x="1069174" y="216966"/>
                </a:lnTo>
                <a:close/>
              </a:path>
              <a:path w="1764029" h="560704">
                <a:moveTo>
                  <a:pt x="1069174" y="109702"/>
                </a:moveTo>
                <a:lnTo>
                  <a:pt x="1062939" y="103454"/>
                </a:lnTo>
                <a:lnTo>
                  <a:pt x="1055268" y="103454"/>
                </a:lnTo>
                <a:lnTo>
                  <a:pt x="1047597" y="103454"/>
                </a:lnTo>
                <a:lnTo>
                  <a:pt x="1041374" y="109702"/>
                </a:lnTo>
                <a:lnTo>
                  <a:pt x="1041374" y="125031"/>
                </a:lnTo>
                <a:lnTo>
                  <a:pt x="1047597" y="131254"/>
                </a:lnTo>
                <a:lnTo>
                  <a:pt x="1062939" y="131254"/>
                </a:lnTo>
                <a:lnTo>
                  <a:pt x="1069174" y="125031"/>
                </a:lnTo>
                <a:lnTo>
                  <a:pt x="1069174" y="109702"/>
                </a:lnTo>
                <a:close/>
              </a:path>
              <a:path w="1764029" h="560704">
                <a:moveTo>
                  <a:pt x="1069174" y="6235"/>
                </a:moveTo>
                <a:lnTo>
                  <a:pt x="1067612" y="2768"/>
                </a:lnTo>
                <a:lnTo>
                  <a:pt x="1065072" y="241"/>
                </a:lnTo>
                <a:lnTo>
                  <a:pt x="1061796" y="228"/>
                </a:lnTo>
                <a:lnTo>
                  <a:pt x="1058557" y="0"/>
                </a:lnTo>
                <a:lnTo>
                  <a:pt x="1051979" y="0"/>
                </a:lnTo>
                <a:lnTo>
                  <a:pt x="1048753" y="228"/>
                </a:lnTo>
                <a:lnTo>
                  <a:pt x="1045464" y="241"/>
                </a:lnTo>
                <a:lnTo>
                  <a:pt x="1042949" y="2768"/>
                </a:lnTo>
                <a:lnTo>
                  <a:pt x="1041374" y="6235"/>
                </a:lnTo>
                <a:lnTo>
                  <a:pt x="1041374" y="10083"/>
                </a:lnTo>
                <a:lnTo>
                  <a:pt x="1041374" y="17754"/>
                </a:lnTo>
                <a:lnTo>
                  <a:pt x="1047597" y="23990"/>
                </a:lnTo>
                <a:lnTo>
                  <a:pt x="1062939" y="23990"/>
                </a:lnTo>
                <a:lnTo>
                  <a:pt x="1069174" y="17754"/>
                </a:lnTo>
                <a:lnTo>
                  <a:pt x="1069174" y="6235"/>
                </a:lnTo>
                <a:close/>
              </a:path>
              <a:path w="1764029" h="560704">
                <a:moveTo>
                  <a:pt x="1184884" y="538797"/>
                </a:moveTo>
                <a:lnTo>
                  <a:pt x="1178648" y="532574"/>
                </a:lnTo>
                <a:lnTo>
                  <a:pt x="1170978" y="532574"/>
                </a:lnTo>
                <a:lnTo>
                  <a:pt x="1163307" y="532574"/>
                </a:lnTo>
                <a:lnTo>
                  <a:pt x="1157084" y="538797"/>
                </a:lnTo>
                <a:lnTo>
                  <a:pt x="1157084" y="554139"/>
                </a:lnTo>
                <a:lnTo>
                  <a:pt x="1163307" y="560362"/>
                </a:lnTo>
                <a:lnTo>
                  <a:pt x="1178648" y="560362"/>
                </a:lnTo>
                <a:lnTo>
                  <a:pt x="1184884" y="554139"/>
                </a:lnTo>
                <a:lnTo>
                  <a:pt x="1184884" y="538797"/>
                </a:lnTo>
                <a:close/>
              </a:path>
              <a:path w="1764029" h="560704">
                <a:moveTo>
                  <a:pt x="1184884" y="431533"/>
                </a:moveTo>
                <a:lnTo>
                  <a:pt x="1178648" y="425284"/>
                </a:lnTo>
                <a:lnTo>
                  <a:pt x="1170978" y="425284"/>
                </a:lnTo>
                <a:lnTo>
                  <a:pt x="1163307" y="425284"/>
                </a:lnTo>
                <a:lnTo>
                  <a:pt x="1157084" y="431533"/>
                </a:lnTo>
                <a:lnTo>
                  <a:pt x="1157084" y="446862"/>
                </a:lnTo>
                <a:lnTo>
                  <a:pt x="1163307" y="453085"/>
                </a:lnTo>
                <a:lnTo>
                  <a:pt x="1178648" y="453085"/>
                </a:lnTo>
                <a:lnTo>
                  <a:pt x="1184884" y="446862"/>
                </a:lnTo>
                <a:lnTo>
                  <a:pt x="1184884" y="431533"/>
                </a:lnTo>
                <a:close/>
              </a:path>
              <a:path w="1764029" h="560704">
                <a:moveTo>
                  <a:pt x="1184884" y="324243"/>
                </a:moveTo>
                <a:lnTo>
                  <a:pt x="1178648" y="318020"/>
                </a:lnTo>
                <a:lnTo>
                  <a:pt x="1170978" y="318020"/>
                </a:lnTo>
                <a:lnTo>
                  <a:pt x="1163307" y="318020"/>
                </a:lnTo>
                <a:lnTo>
                  <a:pt x="1157084" y="324243"/>
                </a:lnTo>
                <a:lnTo>
                  <a:pt x="1157084" y="339585"/>
                </a:lnTo>
                <a:lnTo>
                  <a:pt x="1163307" y="345821"/>
                </a:lnTo>
                <a:lnTo>
                  <a:pt x="1178648" y="345821"/>
                </a:lnTo>
                <a:lnTo>
                  <a:pt x="1184884" y="339585"/>
                </a:lnTo>
                <a:lnTo>
                  <a:pt x="1184884" y="324243"/>
                </a:lnTo>
                <a:close/>
              </a:path>
              <a:path w="1764029" h="560704">
                <a:moveTo>
                  <a:pt x="1184884" y="216966"/>
                </a:moveTo>
                <a:lnTo>
                  <a:pt x="1178648" y="210743"/>
                </a:lnTo>
                <a:lnTo>
                  <a:pt x="1170978" y="210743"/>
                </a:lnTo>
                <a:lnTo>
                  <a:pt x="1163307" y="210743"/>
                </a:lnTo>
                <a:lnTo>
                  <a:pt x="1157084" y="216966"/>
                </a:lnTo>
                <a:lnTo>
                  <a:pt x="1157084" y="232308"/>
                </a:lnTo>
                <a:lnTo>
                  <a:pt x="1163307" y="238531"/>
                </a:lnTo>
                <a:lnTo>
                  <a:pt x="1178648" y="238531"/>
                </a:lnTo>
                <a:lnTo>
                  <a:pt x="1184884" y="232308"/>
                </a:lnTo>
                <a:lnTo>
                  <a:pt x="1184884" y="216966"/>
                </a:lnTo>
                <a:close/>
              </a:path>
              <a:path w="1764029" h="560704">
                <a:moveTo>
                  <a:pt x="1184884" y="109702"/>
                </a:moveTo>
                <a:lnTo>
                  <a:pt x="1178648" y="103454"/>
                </a:lnTo>
                <a:lnTo>
                  <a:pt x="1170978" y="103454"/>
                </a:lnTo>
                <a:lnTo>
                  <a:pt x="1163307" y="103454"/>
                </a:lnTo>
                <a:lnTo>
                  <a:pt x="1157084" y="109702"/>
                </a:lnTo>
                <a:lnTo>
                  <a:pt x="1157084" y="125031"/>
                </a:lnTo>
                <a:lnTo>
                  <a:pt x="1163307" y="131254"/>
                </a:lnTo>
                <a:lnTo>
                  <a:pt x="1178648" y="131254"/>
                </a:lnTo>
                <a:lnTo>
                  <a:pt x="1184884" y="125031"/>
                </a:lnTo>
                <a:lnTo>
                  <a:pt x="1184884" y="109702"/>
                </a:lnTo>
                <a:close/>
              </a:path>
              <a:path w="1764029" h="560704">
                <a:moveTo>
                  <a:pt x="1184884" y="8775"/>
                </a:moveTo>
                <a:lnTo>
                  <a:pt x="1184478" y="7607"/>
                </a:lnTo>
                <a:lnTo>
                  <a:pt x="1184148" y="6400"/>
                </a:lnTo>
                <a:lnTo>
                  <a:pt x="1177709" y="5829"/>
                </a:lnTo>
                <a:lnTo>
                  <a:pt x="1158328" y="4445"/>
                </a:lnTo>
                <a:lnTo>
                  <a:pt x="1157554" y="6172"/>
                </a:lnTo>
                <a:lnTo>
                  <a:pt x="1157084" y="8064"/>
                </a:lnTo>
                <a:lnTo>
                  <a:pt x="1157084" y="17754"/>
                </a:lnTo>
                <a:lnTo>
                  <a:pt x="1163307" y="23990"/>
                </a:lnTo>
                <a:lnTo>
                  <a:pt x="1170978" y="23990"/>
                </a:lnTo>
                <a:lnTo>
                  <a:pt x="1178648" y="23990"/>
                </a:lnTo>
                <a:lnTo>
                  <a:pt x="1184884" y="17754"/>
                </a:lnTo>
                <a:lnTo>
                  <a:pt x="1184884" y="8775"/>
                </a:lnTo>
                <a:close/>
              </a:path>
              <a:path w="1764029" h="560704">
                <a:moveTo>
                  <a:pt x="1293215" y="22148"/>
                </a:moveTo>
                <a:lnTo>
                  <a:pt x="1287602" y="21107"/>
                </a:lnTo>
                <a:lnTo>
                  <a:pt x="1281976" y="20104"/>
                </a:lnTo>
                <a:lnTo>
                  <a:pt x="1276350" y="19138"/>
                </a:lnTo>
                <a:lnTo>
                  <a:pt x="1278902" y="22059"/>
                </a:lnTo>
                <a:lnTo>
                  <a:pt x="1282534" y="23990"/>
                </a:lnTo>
                <a:lnTo>
                  <a:pt x="1286700" y="23990"/>
                </a:lnTo>
                <a:lnTo>
                  <a:pt x="1289100" y="23990"/>
                </a:lnTo>
                <a:lnTo>
                  <a:pt x="1291234" y="23228"/>
                </a:lnTo>
                <a:lnTo>
                  <a:pt x="1293215" y="22148"/>
                </a:lnTo>
                <a:close/>
              </a:path>
              <a:path w="1764029" h="560704">
                <a:moveTo>
                  <a:pt x="1300594" y="538797"/>
                </a:moveTo>
                <a:lnTo>
                  <a:pt x="1294371" y="532574"/>
                </a:lnTo>
                <a:lnTo>
                  <a:pt x="1286700" y="532574"/>
                </a:lnTo>
                <a:lnTo>
                  <a:pt x="1279029" y="532574"/>
                </a:lnTo>
                <a:lnTo>
                  <a:pt x="1272794" y="538797"/>
                </a:lnTo>
                <a:lnTo>
                  <a:pt x="1272794" y="554139"/>
                </a:lnTo>
                <a:lnTo>
                  <a:pt x="1279029" y="560362"/>
                </a:lnTo>
                <a:lnTo>
                  <a:pt x="1294371" y="560362"/>
                </a:lnTo>
                <a:lnTo>
                  <a:pt x="1300594" y="554139"/>
                </a:lnTo>
                <a:lnTo>
                  <a:pt x="1300594" y="538797"/>
                </a:lnTo>
                <a:close/>
              </a:path>
              <a:path w="1764029" h="560704">
                <a:moveTo>
                  <a:pt x="1300594" y="431533"/>
                </a:moveTo>
                <a:lnTo>
                  <a:pt x="1294371" y="425284"/>
                </a:lnTo>
                <a:lnTo>
                  <a:pt x="1286700" y="425284"/>
                </a:lnTo>
                <a:lnTo>
                  <a:pt x="1279029" y="425284"/>
                </a:lnTo>
                <a:lnTo>
                  <a:pt x="1272794" y="431533"/>
                </a:lnTo>
                <a:lnTo>
                  <a:pt x="1272794" y="446862"/>
                </a:lnTo>
                <a:lnTo>
                  <a:pt x="1279029" y="453085"/>
                </a:lnTo>
                <a:lnTo>
                  <a:pt x="1294371" y="453085"/>
                </a:lnTo>
                <a:lnTo>
                  <a:pt x="1300594" y="446862"/>
                </a:lnTo>
                <a:lnTo>
                  <a:pt x="1300594" y="431533"/>
                </a:lnTo>
                <a:close/>
              </a:path>
              <a:path w="1764029" h="560704">
                <a:moveTo>
                  <a:pt x="1300594" y="324243"/>
                </a:moveTo>
                <a:lnTo>
                  <a:pt x="1294371" y="318020"/>
                </a:lnTo>
                <a:lnTo>
                  <a:pt x="1286700" y="318020"/>
                </a:lnTo>
                <a:lnTo>
                  <a:pt x="1279029" y="318020"/>
                </a:lnTo>
                <a:lnTo>
                  <a:pt x="1272794" y="324243"/>
                </a:lnTo>
                <a:lnTo>
                  <a:pt x="1272794" y="339585"/>
                </a:lnTo>
                <a:lnTo>
                  <a:pt x="1279029" y="345821"/>
                </a:lnTo>
                <a:lnTo>
                  <a:pt x="1294371" y="345821"/>
                </a:lnTo>
                <a:lnTo>
                  <a:pt x="1300594" y="339585"/>
                </a:lnTo>
                <a:lnTo>
                  <a:pt x="1300594" y="324243"/>
                </a:lnTo>
                <a:close/>
              </a:path>
              <a:path w="1764029" h="560704">
                <a:moveTo>
                  <a:pt x="1300594" y="216966"/>
                </a:moveTo>
                <a:lnTo>
                  <a:pt x="1294371" y="210743"/>
                </a:lnTo>
                <a:lnTo>
                  <a:pt x="1286700" y="210743"/>
                </a:lnTo>
                <a:lnTo>
                  <a:pt x="1279029" y="210743"/>
                </a:lnTo>
                <a:lnTo>
                  <a:pt x="1272794" y="216966"/>
                </a:lnTo>
                <a:lnTo>
                  <a:pt x="1272794" y="232308"/>
                </a:lnTo>
                <a:lnTo>
                  <a:pt x="1279029" y="238531"/>
                </a:lnTo>
                <a:lnTo>
                  <a:pt x="1294371" y="238531"/>
                </a:lnTo>
                <a:lnTo>
                  <a:pt x="1300594" y="232308"/>
                </a:lnTo>
                <a:lnTo>
                  <a:pt x="1300594" y="216966"/>
                </a:lnTo>
                <a:close/>
              </a:path>
              <a:path w="1764029" h="560704">
                <a:moveTo>
                  <a:pt x="1300594" y="109702"/>
                </a:moveTo>
                <a:lnTo>
                  <a:pt x="1294371" y="103454"/>
                </a:lnTo>
                <a:lnTo>
                  <a:pt x="1286700" y="103454"/>
                </a:lnTo>
                <a:lnTo>
                  <a:pt x="1279029" y="103454"/>
                </a:lnTo>
                <a:lnTo>
                  <a:pt x="1272794" y="109702"/>
                </a:lnTo>
                <a:lnTo>
                  <a:pt x="1272794" y="125031"/>
                </a:lnTo>
                <a:lnTo>
                  <a:pt x="1279029" y="131254"/>
                </a:lnTo>
                <a:lnTo>
                  <a:pt x="1294371" y="131254"/>
                </a:lnTo>
                <a:lnTo>
                  <a:pt x="1300594" y="125031"/>
                </a:lnTo>
                <a:lnTo>
                  <a:pt x="1300594" y="109702"/>
                </a:lnTo>
                <a:close/>
              </a:path>
              <a:path w="1764029" h="560704">
                <a:moveTo>
                  <a:pt x="1416291" y="538797"/>
                </a:moveTo>
                <a:lnTo>
                  <a:pt x="1410068" y="532574"/>
                </a:lnTo>
                <a:lnTo>
                  <a:pt x="1402397" y="532574"/>
                </a:lnTo>
                <a:lnTo>
                  <a:pt x="1394726" y="532574"/>
                </a:lnTo>
                <a:lnTo>
                  <a:pt x="1388491" y="538797"/>
                </a:lnTo>
                <a:lnTo>
                  <a:pt x="1388491" y="554139"/>
                </a:lnTo>
                <a:lnTo>
                  <a:pt x="1394726" y="560362"/>
                </a:lnTo>
                <a:lnTo>
                  <a:pt x="1410068" y="560362"/>
                </a:lnTo>
                <a:lnTo>
                  <a:pt x="1416291" y="554139"/>
                </a:lnTo>
                <a:lnTo>
                  <a:pt x="1416291" y="538797"/>
                </a:lnTo>
                <a:close/>
              </a:path>
              <a:path w="1764029" h="560704">
                <a:moveTo>
                  <a:pt x="1416291" y="431533"/>
                </a:moveTo>
                <a:lnTo>
                  <a:pt x="1410068" y="425284"/>
                </a:lnTo>
                <a:lnTo>
                  <a:pt x="1402397" y="425284"/>
                </a:lnTo>
                <a:lnTo>
                  <a:pt x="1394726" y="425284"/>
                </a:lnTo>
                <a:lnTo>
                  <a:pt x="1388491" y="431533"/>
                </a:lnTo>
                <a:lnTo>
                  <a:pt x="1388491" y="446862"/>
                </a:lnTo>
                <a:lnTo>
                  <a:pt x="1394726" y="453085"/>
                </a:lnTo>
                <a:lnTo>
                  <a:pt x="1410068" y="453085"/>
                </a:lnTo>
                <a:lnTo>
                  <a:pt x="1416291" y="446862"/>
                </a:lnTo>
                <a:lnTo>
                  <a:pt x="1416291" y="431533"/>
                </a:lnTo>
                <a:close/>
              </a:path>
              <a:path w="1764029" h="560704">
                <a:moveTo>
                  <a:pt x="1416291" y="324243"/>
                </a:moveTo>
                <a:lnTo>
                  <a:pt x="1410068" y="318020"/>
                </a:lnTo>
                <a:lnTo>
                  <a:pt x="1402397" y="318020"/>
                </a:lnTo>
                <a:lnTo>
                  <a:pt x="1394726" y="318020"/>
                </a:lnTo>
                <a:lnTo>
                  <a:pt x="1388491" y="324243"/>
                </a:lnTo>
                <a:lnTo>
                  <a:pt x="1388491" y="339585"/>
                </a:lnTo>
                <a:lnTo>
                  <a:pt x="1394726" y="345821"/>
                </a:lnTo>
                <a:lnTo>
                  <a:pt x="1410068" y="345821"/>
                </a:lnTo>
                <a:lnTo>
                  <a:pt x="1416291" y="339585"/>
                </a:lnTo>
                <a:lnTo>
                  <a:pt x="1416291" y="324243"/>
                </a:lnTo>
                <a:close/>
              </a:path>
              <a:path w="1764029" h="560704">
                <a:moveTo>
                  <a:pt x="1416291" y="216966"/>
                </a:moveTo>
                <a:lnTo>
                  <a:pt x="1410068" y="210743"/>
                </a:lnTo>
                <a:lnTo>
                  <a:pt x="1402397" y="210743"/>
                </a:lnTo>
                <a:lnTo>
                  <a:pt x="1394726" y="210743"/>
                </a:lnTo>
                <a:lnTo>
                  <a:pt x="1388491" y="216966"/>
                </a:lnTo>
                <a:lnTo>
                  <a:pt x="1388491" y="232308"/>
                </a:lnTo>
                <a:lnTo>
                  <a:pt x="1394726" y="238531"/>
                </a:lnTo>
                <a:lnTo>
                  <a:pt x="1410068" y="238531"/>
                </a:lnTo>
                <a:lnTo>
                  <a:pt x="1416291" y="232308"/>
                </a:lnTo>
                <a:lnTo>
                  <a:pt x="1416291" y="216966"/>
                </a:lnTo>
                <a:close/>
              </a:path>
              <a:path w="1764029" h="560704">
                <a:moveTo>
                  <a:pt x="1416291" y="109702"/>
                </a:moveTo>
                <a:lnTo>
                  <a:pt x="1410068" y="103454"/>
                </a:lnTo>
                <a:lnTo>
                  <a:pt x="1402397" y="103454"/>
                </a:lnTo>
                <a:lnTo>
                  <a:pt x="1394726" y="103454"/>
                </a:lnTo>
                <a:lnTo>
                  <a:pt x="1388491" y="109702"/>
                </a:lnTo>
                <a:lnTo>
                  <a:pt x="1388491" y="125031"/>
                </a:lnTo>
                <a:lnTo>
                  <a:pt x="1394726" y="131254"/>
                </a:lnTo>
                <a:lnTo>
                  <a:pt x="1410068" y="131254"/>
                </a:lnTo>
                <a:lnTo>
                  <a:pt x="1416291" y="125031"/>
                </a:lnTo>
                <a:lnTo>
                  <a:pt x="1416291" y="109702"/>
                </a:lnTo>
                <a:close/>
              </a:path>
              <a:path w="1764029" h="560704">
                <a:moveTo>
                  <a:pt x="1532001" y="538797"/>
                </a:moveTo>
                <a:lnTo>
                  <a:pt x="1525778" y="532574"/>
                </a:lnTo>
                <a:lnTo>
                  <a:pt x="1518107" y="532574"/>
                </a:lnTo>
                <a:lnTo>
                  <a:pt x="1510436" y="532574"/>
                </a:lnTo>
                <a:lnTo>
                  <a:pt x="1504200" y="538797"/>
                </a:lnTo>
                <a:lnTo>
                  <a:pt x="1504200" y="554139"/>
                </a:lnTo>
                <a:lnTo>
                  <a:pt x="1510436" y="560362"/>
                </a:lnTo>
                <a:lnTo>
                  <a:pt x="1525778" y="560362"/>
                </a:lnTo>
                <a:lnTo>
                  <a:pt x="1532001" y="554139"/>
                </a:lnTo>
                <a:lnTo>
                  <a:pt x="1532001" y="538797"/>
                </a:lnTo>
                <a:close/>
              </a:path>
              <a:path w="1764029" h="560704">
                <a:moveTo>
                  <a:pt x="1532001" y="431533"/>
                </a:moveTo>
                <a:lnTo>
                  <a:pt x="1525778" y="425284"/>
                </a:lnTo>
                <a:lnTo>
                  <a:pt x="1518107" y="425284"/>
                </a:lnTo>
                <a:lnTo>
                  <a:pt x="1510436" y="425284"/>
                </a:lnTo>
                <a:lnTo>
                  <a:pt x="1504200" y="431533"/>
                </a:lnTo>
                <a:lnTo>
                  <a:pt x="1504200" y="446862"/>
                </a:lnTo>
                <a:lnTo>
                  <a:pt x="1510436" y="453085"/>
                </a:lnTo>
                <a:lnTo>
                  <a:pt x="1525778" y="453085"/>
                </a:lnTo>
                <a:lnTo>
                  <a:pt x="1532001" y="446862"/>
                </a:lnTo>
                <a:lnTo>
                  <a:pt x="1532001" y="431533"/>
                </a:lnTo>
                <a:close/>
              </a:path>
              <a:path w="1764029" h="560704">
                <a:moveTo>
                  <a:pt x="1532001" y="324243"/>
                </a:moveTo>
                <a:lnTo>
                  <a:pt x="1525778" y="318020"/>
                </a:lnTo>
                <a:lnTo>
                  <a:pt x="1518107" y="318020"/>
                </a:lnTo>
                <a:lnTo>
                  <a:pt x="1510436" y="318020"/>
                </a:lnTo>
                <a:lnTo>
                  <a:pt x="1504200" y="324243"/>
                </a:lnTo>
                <a:lnTo>
                  <a:pt x="1504200" y="339585"/>
                </a:lnTo>
                <a:lnTo>
                  <a:pt x="1510436" y="345821"/>
                </a:lnTo>
                <a:lnTo>
                  <a:pt x="1525778" y="345821"/>
                </a:lnTo>
                <a:lnTo>
                  <a:pt x="1532001" y="339585"/>
                </a:lnTo>
                <a:lnTo>
                  <a:pt x="1532001" y="324243"/>
                </a:lnTo>
                <a:close/>
              </a:path>
              <a:path w="1764029" h="560704">
                <a:moveTo>
                  <a:pt x="1532001" y="216966"/>
                </a:moveTo>
                <a:lnTo>
                  <a:pt x="1525778" y="210743"/>
                </a:lnTo>
                <a:lnTo>
                  <a:pt x="1518107" y="210743"/>
                </a:lnTo>
                <a:lnTo>
                  <a:pt x="1510436" y="210743"/>
                </a:lnTo>
                <a:lnTo>
                  <a:pt x="1504200" y="216966"/>
                </a:lnTo>
                <a:lnTo>
                  <a:pt x="1504200" y="232308"/>
                </a:lnTo>
                <a:lnTo>
                  <a:pt x="1510436" y="238531"/>
                </a:lnTo>
                <a:lnTo>
                  <a:pt x="1525778" y="238531"/>
                </a:lnTo>
                <a:lnTo>
                  <a:pt x="1532001" y="232308"/>
                </a:lnTo>
                <a:lnTo>
                  <a:pt x="1532001" y="216966"/>
                </a:lnTo>
                <a:close/>
              </a:path>
              <a:path w="1764029" h="560704">
                <a:moveTo>
                  <a:pt x="1532001" y="109702"/>
                </a:moveTo>
                <a:lnTo>
                  <a:pt x="1525778" y="103454"/>
                </a:lnTo>
                <a:lnTo>
                  <a:pt x="1518107" y="103454"/>
                </a:lnTo>
                <a:lnTo>
                  <a:pt x="1510436" y="103454"/>
                </a:lnTo>
                <a:lnTo>
                  <a:pt x="1504200" y="109702"/>
                </a:lnTo>
                <a:lnTo>
                  <a:pt x="1504200" y="125031"/>
                </a:lnTo>
                <a:lnTo>
                  <a:pt x="1510436" y="131254"/>
                </a:lnTo>
                <a:lnTo>
                  <a:pt x="1525778" y="131254"/>
                </a:lnTo>
                <a:lnTo>
                  <a:pt x="1532001" y="125031"/>
                </a:lnTo>
                <a:lnTo>
                  <a:pt x="1532001" y="109702"/>
                </a:lnTo>
                <a:close/>
              </a:path>
              <a:path w="1764029" h="560704">
                <a:moveTo>
                  <a:pt x="1647710" y="538797"/>
                </a:moveTo>
                <a:lnTo>
                  <a:pt x="1641475" y="532574"/>
                </a:lnTo>
                <a:lnTo>
                  <a:pt x="1633804" y="532574"/>
                </a:lnTo>
                <a:lnTo>
                  <a:pt x="1626133" y="532574"/>
                </a:lnTo>
                <a:lnTo>
                  <a:pt x="1619910" y="538797"/>
                </a:lnTo>
                <a:lnTo>
                  <a:pt x="1619910" y="554139"/>
                </a:lnTo>
                <a:lnTo>
                  <a:pt x="1626133" y="560362"/>
                </a:lnTo>
                <a:lnTo>
                  <a:pt x="1641475" y="560362"/>
                </a:lnTo>
                <a:lnTo>
                  <a:pt x="1647710" y="554139"/>
                </a:lnTo>
                <a:lnTo>
                  <a:pt x="1647710" y="538797"/>
                </a:lnTo>
                <a:close/>
              </a:path>
              <a:path w="1764029" h="560704">
                <a:moveTo>
                  <a:pt x="1647710" y="431533"/>
                </a:moveTo>
                <a:lnTo>
                  <a:pt x="1641475" y="425284"/>
                </a:lnTo>
                <a:lnTo>
                  <a:pt x="1633804" y="425284"/>
                </a:lnTo>
                <a:lnTo>
                  <a:pt x="1626133" y="425284"/>
                </a:lnTo>
                <a:lnTo>
                  <a:pt x="1619910" y="431533"/>
                </a:lnTo>
                <a:lnTo>
                  <a:pt x="1619910" y="446862"/>
                </a:lnTo>
                <a:lnTo>
                  <a:pt x="1626133" y="453085"/>
                </a:lnTo>
                <a:lnTo>
                  <a:pt x="1641475" y="453085"/>
                </a:lnTo>
                <a:lnTo>
                  <a:pt x="1647710" y="446862"/>
                </a:lnTo>
                <a:lnTo>
                  <a:pt x="1647710" y="431533"/>
                </a:lnTo>
                <a:close/>
              </a:path>
              <a:path w="1764029" h="560704">
                <a:moveTo>
                  <a:pt x="1647710" y="324243"/>
                </a:moveTo>
                <a:lnTo>
                  <a:pt x="1641475" y="318020"/>
                </a:lnTo>
                <a:lnTo>
                  <a:pt x="1633804" y="318020"/>
                </a:lnTo>
                <a:lnTo>
                  <a:pt x="1626133" y="318020"/>
                </a:lnTo>
                <a:lnTo>
                  <a:pt x="1619910" y="324243"/>
                </a:lnTo>
                <a:lnTo>
                  <a:pt x="1619910" y="339585"/>
                </a:lnTo>
                <a:lnTo>
                  <a:pt x="1626133" y="345821"/>
                </a:lnTo>
                <a:lnTo>
                  <a:pt x="1641475" y="345821"/>
                </a:lnTo>
                <a:lnTo>
                  <a:pt x="1647710" y="339585"/>
                </a:lnTo>
                <a:lnTo>
                  <a:pt x="1647710" y="324243"/>
                </a:lnTo>
                <a:close/>
              </a:path>
              <a:path w="1764029" h="560704">
                <a:moveTo>
                  <a:pt x="1647710" y="216966"/>
                </a:moveTo>
                <a:lnTo>
                  <a:pt x="1641475" y="210743"/>
                </a:lnTo>
                <a:lnTo>
                  <a:pt x="1633804" y="210743"/>
                </a:lnTo>
                <a:lnTo>
                  <a:pt x="1626133" y="210743"/>
                </a:lnTo>
                <a:lnTo>
                  <a:pt x="1619910" y="216966"/>
                </a:lnTo>
                <a:lnTo>
                  <a:pt x="1619910" y="232308"/>
                </a:lnTo>
                <a:lnTo>
                  <a:pt x="1626133" y="238531"/>
                </a:lnTo>
                <a:lnTo>
                  <a:pt x="1641475" y="238531"/>
                </a:lnTo>
                <a:lnTo>
                  <a:pt x="1647710" y="232308"/>
                </a:lnTo>
                <a:lnTo>
                  <a:pt x="1647710" y="216966"/>
                </a:lnTo>
                <a:close/>
              </a:path>
              <a:path w="1764029" h="560704">
                <a:moveTo>
                  <a:pt x="1763420" y="431533"/>
                </a:moveTo>
                <a:lnTo>
                  <a:pt x="1757184" y="425284"/>
                </a:lnTo>
                <a:lnTo>
                  <a:pt x="1749513" y="425284"/>
                </a:lnTo>
                <a:lnTo>
                  <a:pt x="1741843" y="425284"/>
                </a:lnTo>
                <a:lnTo>
                  <a:pt x="1735620" y="431533"/>
                </a:lnTo>
                <a:lnTo>
                  <a:pt x="1735620" y="446862"/>
                </a:lnTo>
                <a:lnTo>
                  <a:pt x="1741843" y="453085"/>
                </a:lnTo>
                <a:lnTo>
                  <a:pt x="1757184" y="453085"/>
                </a:lnTo>
                <a:lnTo>
                  <a:pt x="1763420" y="446862"/>
                </a:lnTo>
                <a:lnTo>
                  <a:pt x="1763420" y="431533"/>
                </a:lnTo>
                <a:close/>
              </a:path>
              <a:path w="1764029" h="560704">
                <a:moveTo>
                  <a:pt x="1763420" y="324243"/>
                </a:moveTo>
                <a:lnTo>
                  <a:pt x="1757184" y="318020"/>
                </a:lnTo>
                <a:lnTo>
                  <a:pt x="1749513" y="318020"/>
                </a:lnTo>
                <a:lnTo>
                  <a:pt x="1741843" y="318020"/>
                </a:lnTo>
                <a:lnTo>
                  <a:pt x="1735620" y="324243"/>
                </a:lnTo>
                <a:lnTo>
                  <a:pt x="1735620" y="339585"/>
                </a:lnTo>
                <a:lnTo>
                  <a:pt x="1741843" y="345821"/>
                </a:lnTo>
                <a:lnTo>
                  <a:pt x="1757184" y="345821"/>
                </a:lnTo>
                <a:lnTo>
                  <a:pt x="1763420" y="339585"/>
                </a:lnTo>
                <a:lnTo>
                  <a:pt x="1763420" y="324243"/>
                </a:lnTo>
                <a:close/>
              </a:path>
              <a:path w="1764029" h="560704">
                <a:moveTo>
                  <a:pt x="1763420" y="216966"/>
                </a:moveTo>
                <a:lnTo>
                  <a:pt x="1757184" y="210743"/>
                </a:lnTo>
                <a:lnTo>
                  <a:pt x="1749513" y="210743"/>
                </a:lnTo>
                <a:lnTo>
                  <a:pt x="1741843" y="210743"/>
                </a:lnTo>
                <a:lnTo>
                  <a:pt x="1735620" y="216966"/>
                </a:lnTo>
                <a:lnTo>
                  <a:pt x="1735620" y="232308"/>
                </a:lnTo>
                <a:lnTo>
                  <a:pt x="1741843" y="238531"/>
                </a:lnTo>
                <a:lnTo>
                  <a:pt x="1757184" y="238531"/>
                </a:lnTo>
                <a:lnTo>
                  <a:pt x="1763420" y="232308"/>
                </a:lnTo>
                <a:lnTo>
                  <a:pt x="1763420" y="216966"/>
                </a:lnTo>
                <a:close/>
              </a:path>
            </a:pathLst>
          </a:custGeom>
          <a:solidFill>
            <a:srgbClr val="4A68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9864306" y="5978244"/>
            <a:ext cx="1990089" cy="564515"/>
          </a:xfrm>
          <a:custGeom>
            <a:avLst/>
            <a:gdLst/>
            <a:ahLst/>
            <a:cxnLst/>
            <a:rect l="l" t="t" r="r" b="b"/>
            <a:pathLst>
              <a:path w="1990090" h="564515">
                <a:moveTo>
                  <a:pt x="22466" y="542620"/>
                </a:moveTo>
                <a:lnTo>
                  <a:pt x="16217" y="536384"/>
                </a:lnTo>
                <a:lnTo>
                  <a:pt x="7023" y="536384"/>
                </a:lnTo>
                <a:lnTo>
                  <a:pt x="5613" y="536790"/>
                </a:lnTo>
                <a:lnTo>
                  <a:pt x="4241" y="537260"/>
                </a:lnTo>
                <a:lnTo>
                  <a:pt x="2844" y="545160"/>
                </a:lnTo>
                <a:lnTo>
                  <a:pt x="1257" y="553008"/>
                </a:lnTo>
                <a:lnTo>
                  <a:pt x="0" y="560971"/>
                </a:lnTo>
                <a:lnTo>
                  <a:pt x="2387" y="562876"/>
                </a:lnTo>
                <a:lnTo>
                  <a:pt x="5270" y="564184"/>
                </a:lnTo>
                <a:lnTo>
                  <a:pt x="16217" y="564184"/>
                </a:lnTo>
                <a:lnTo>
                  <a:pt x="22466" y="557961"/>
                </a:lnTo>
                <a:lnTo>
                  <a:pt x="22466" y="550291"/>
                </a:lnTo>
                <a:lnTo>
                  <a:pt x="22466" y="542620"/>
                </a:lnTo>
                <a:close/>
              </a:path>
              <a:path w="1990090" h="564515">
                <a:moveTo>
                  <a:pt x="138176" y="542620"/>
                </a:moveTo>
                <a:lnTo>
                  <a:pt x="131953" y="536371"/>
                </a:lnTo>
                <a:lnTo>
                  <a:pt x="124282" y="536371"/>
                </a:lnTo>
                <a:lnTo>
                  <a:pt x="116611" y="536371"/>
                </a:lnTo>
                <a:lnTo>
                  <a:pt x="110375" y="542620"/>
                </a:lnTo>
                <a:lnTo>
                  <a:pt x="110375" y="557949"/>
                </a:lnTo>
                <a:lnTo>
                  <a:pt x="116611" y="564172"/>
                </a:lnTo>
                <a:lnTo>
                  <a:pt x="131953" y="564172"/>
                </a:lnTo>
                <a:lnTo>
                  <a:pt x="138176" y="557949"/>
                </a:lnTo>
                <a:lnTo>
                  <a:pt x="138176" y="542620"/>
                </a:lnTo>
                <a:close/>
              </a:path>
              <a:path w="1990090" h="564515">
                <a:moveTo>
                  <a:pt x="138176" y="435330"/>
                </a:moveTo>
                <a:lnTo>
                  <a:pt x="131953" y="429107"/>
                </a:lnTo>
                <a:lnTo>
                  <a:pt x="124282" y="429107"/>
                </a:lnTo>
                <a:lnTo>
                  <a:pt x="116611" y="429107"/>
                </a:lnTo>
                <a:lnTo>
                  <a:pt x="110375" y="435330"/>
                </a:lnTo>
                <a:lnTo>
                  <a:pt x="110375" y="450672"/>
                </a:lnTo>
                <a:lnTo>
                  <a:pt x="116611" y="456907"/>
                </a:lnTo>
                <a:lnTo>
                  <a:pt x="131953" y="456907"/>
                </a:lnTo>
                <a:lnTo>
                  <a:pt x="138176" y="450672"/>
                </a:lnTo>
                <a:lnTo>
                  <a:pt x="138176" y="435330"/>
                </a:lnTo>
                <a:close/>
              </a:path>
              <a:path w="1990090" h="564515">
                <a:moveTo>
                  <a:pt x="138176" y="328066"/>
                </a:moveTo>
                <a:lnTo>
                  <a:pt x="131953" y="321818"/>
                </a:lnTo>
                <a:lnTo>
                  <a:pt x="124282" y="321818"/>
                </a:lnTo>
                <a:lnTo>
                  <a:pt x="116611" y="321818"/>
                </a:lnTo>
                <a:lnTo>
                  <a:pt x="110375" y="328066"/>
                </a:lnTo>
                <a:lnTo>
                  <a:pt x="110375" y="343395"/>
                </a:lnTo>
                <a:lnTo>
                  <a:pt x="116611" y="349618"/>
                </a:lnTo>
                <a:lnTo>
                  <a:pt x="131953" y="349618"/>
                </a:lnTo>
                <a:lnTo>
                  <a:pt x="138176" y="343395"/>
                </a:lnTo>
                <a:lnTo>
                  <a:pt x="138176" y="328066"/>
                </a:lnTo>
                <a:close/>
              </a:path>
              <a:path w="1990090" h="564515">
                <a:moveTo>
                  <a:pt x="138176" y="220789"/>
                </a:moveTo>
                <a:lnTo>
                  <a:pt x="131953" y="214541"/>
                </a:lnTo>
                <a:lnTo>
                  <a:pt x="124282" y="214541"/>
                </a:lnTo>
                <a:lnTo>
                  <a:pt x="116611" y="214541"/>
                </a:lnTo>
                <a:lnTo>
                  <a:pt x="110375" y="220789"/>
                </a:lnTo>
                <a:lnTo>
                  <a:pt x="110375" y="236118"/>
                </a:lnTo>
                <a:lnTo>
                  <a:pt x="116611" y="242341"/>
                </a:lnTo>
                <a:lnTo>
                  <a:pt x="131953" y="242341"/>
                </a:lnTo>
                <a:lnTo>
                  <a:pt x="138176" y="236118"/>
                </a:lnTo>
                <a:lnTo>
                  <a:pt x="138176" y="220789"/>
                </a:lnTo>
                <a:close/>
              </a:path>
              <a:path w="1990090" h="564515">
                <a:moveTo>
                  <a:pt x="253873" y="435330"/>
                </a:moveTo>
                <a:lnTo>
                  <a:pt x="247650" y="429107"/>
                </a:lnTo>
                <a:lnTo>
                  <a:pt x="239979" y="429107"/>
                </a:lnTo>
                <a:lnTo>
                  <a:pt x="232308" y="429107"/>
                </a:lnTo>
                <a:lnTo>
                  <a:pt x="226072" y="435330"/>
                </a:lnTo>
                <a:lnTo>
                  <a:pt x="226072" y="450672"/>
                </a:lnTo>
                <a:lnTo>
                  <a:pt x="232308" y="456907"/>
                </a:lnTo>
                <a:lnTo>
                  <a:pt x="247650" y="456907"/>
                </a:lnTo>
                <a:lnTo>
                  <a:pt x="253873" y="450672"/>
                </a:lnTo>
                <a:lnTo>
                  <a:pt x="253873" y="435330"/>
                </a:lnTo>
                <a:close/>
              </a:path>
              <a:path w="1990090" h="564515">
                <a:moveTo>
                  <a:pt x="253873" y="328066"/>
                </a:moveTo>
                <a:lnTo>
                  <a:pt x="247650" y="321818"/>
                </a:lnTo>
                <a:lnTo>
                  <a:pt x="239979" y="321818"/>
                </a:lnTo>
                <a:lnTo>
                  <a:pt x="232308" y="321818"/>
                </a:lnTo>
                <a:lnTo>
                  <a:pt x="226072" y="328066"/>
                </a:lnTo>
                <a:lnTo>
                  <a:pt x="226072" y="343395"/>
                </a:lnTo>
                <a:lnTo>
                  <a:pt x="232308" y="349618"/>
                </a:lnTo>
                <a:lnTo>
                  <a:pt x="247650" y="349618"/>
                </a:lnTo>
                <a:lnTo>
                  <a:pt x="253873" y="343395"/>
                </a:lnTo>
                <a:lnTo>
                  <a:pt x="253873" y="328066"/>
                </a:lnTo>
                <a:close/>
              </a:path>
              <a:path w="1990090" h="564515">
                <a:moveTo>
                  <a:pt x="253873" y="220789"/>
                </a:moveTo>
                <a:lnTo>
                  <a:pt x="247650" y="214541"/>
                </a:lnTo>
                <a:lnTo>
                  <a:pt x="239979" y="214541"/>
                </a:lnTo>
                <a:lnTo>
                  <a:pt x="232308" y="214541"/>
                </a:lnTo>
                <a:lnTo>
                  <a:pt x="226072" y="220789"/>
                </a:lnTo>
                <a:lnTo>
                  <a:pt x="226072" y="236118"/>
                </a:lnTo>
                <a:lnTo>
                  <a:pt x="232308" y="242341"/>
                </a:lnTo>
                <a:lnTo>
                  <a:pt x="247650" y="242341"/>
                </a:lnTo>
                <a:lnTo>
                  <a:pt x="253873" y="236118"/>
                </a:lnTo>
                <a:lnTo>
                  <a:pt x="253873" y="220789"/>
                </a:lnTo>
                <a:close/>
              </a:path>
              <a:path w="1990090" h="564515">
                <a:moveTo>
                  <a:pt x="253873" y="113499"/>
                </a:moveTo>
                <a:lnTo>
                  <a:pt x="247650" y="107276"/>
                </a:lnTo>
                <a:lnTo>
                  <a:pt x="239979" y="107276"/>
                </a:lnTo>
                <a:lnTo>
                  <a:pt x="232308" y="107276"/>
                </a:lnTo>
                <a:lnTo>
                  <a:pt x="226072" y="113499"/>
                </a:lnTo>
                <a:lnTo>
                  <a:pt x="226072" y="128841"/>
                </a:lnTo>
                <a:lnTo>
                  <a:pt x="232308" y="135077"/>
                </a:lnTo>
                <a:lnTo>
                  <a:pt x="247650" y="135077"/>
                </a:lnTo>
                <a:lnTo>
                  <a:pt x="253873" y="128841"/>
                </a:lnTo>
                <a:lnTo>
                  <a:pt x="253873" y="113499"/>
                </a:lnTo>
                <a:close/>
              </a:path>
              <a:path w="1990090" h="564515">
                <a:moveTo>
                  <a:pt x="369582" y="435330"/>
                </a:moveTo>
                <a:lnTo>
                  <a:pt x="363359" y="429107"/>
                </a:lnTo>
                <a:lnTo>
                  <a:pt x="355688" y="429107"/>
                </a:lnTo>
                <a:lnTo>
                  <a:pt x="348018" y="429107"/>
                </a:lnTo>
                <a:lnTo>
                  <a:pt x="341782" y="435330"/>
                </a:lnTo>
                <a:lnTo>
                  <a:pt x="341782" y="450672"/>
                </a:lnTo>
                <a:lnTo>
                  <a:pt x="348018" y="456907"/>
                </a:lnTo>
                <a:lnTo>
                  <a:pt x="363359" y="456907"/>
                </a:lnTo>
                <a:lnTo>
                  <a:pt x="369582" y="450672"/>
                </a:lnTo>
                <a:lnTo>
                  <a:pt x="369582" y="435330"/>
                </a:lnTo>
                <a:close/>
              </a:path>
              <a:path w="1990090" h="564515">
                <a:moveTo>
                  <a:pt x="369582" y="328066"/>
                </a:moveTo>
                <a:lnTo>
                  <a:pt x="363359" y="321818"/>
                </a:lnTo>
                <a:lnTo>
                  <a:pt x="355688" y="321818"/>
                </a:lnTo>
                <a:lnTo>
                  <a:pt x="348018" y="321818"/>
                </a:lnTo>
                <a:lnTo>
                  <a:pt x="341782" y="328066"/>
                </a:lnTo>
                <a:lnTo>
                  <a:pt x="341782" y="343395"/>
                </a:lnTo>
                <a:lnTo>
                  <a:pt x="348018" y="349618"/>
                </a:lnTo>
                <a:lnTo>
                  <a:pt x="363359" y="349618"/>
                </a:lnTo>
                <a:lnTo>
                  <a:pt x="369582" y="343395"/>
                </a:lnTo>
                <a:lnTo>
                  <a:pt x="369582" y="328066"/>
                </a:lnTo>
                <a:close/>
              </a:path>
              <a:path w="1990090" h="564515">
                <a:moveTo>
                  <a:pt x="369582" y="220789"/>
                </a:moveTo>
                <a:lnTo>
                  <a:pt x="363359" y="214541"/>
                </a:lnTo>
                <a:lnTo>
                  <a:pt x="355688" y="214541"/>
                </a:lnTo>
                <a:lnTo>
                  <a:pt x="348018" y="214541"/>
                </a:lnTo>
                <a:lnTo>
                  <a:pt x="341782" y="220789"/>
                </a:lnTo>
                <a:lnTo>
                  <a:pt x="341782" y="236118"/>
                </a:lnTo>
                <a:lnTo>
                  <a:pt x="348018" y="242341"/>
                </a:lnTo>
                <a:lnTo>
                  <a:pt x="363359" y="242341"/>
                </a:lnTo>
                <a:lnTo>
                  <a:pt x="369582" y="236118"/>
                </a:lnTo>
                <a:lnTo>
                  <a:pt x="369582" y="220789"/>
                </a:lnTo>
                <a:close/>
              </a:path>
              <a:path w="1990090" h="564515">
                <a:moveTo>
                  <a:pt x="369582" y="113499"/>
                </a:moveTo>
                <a:lnTo>
                  <a:pt x="363359" y="107276"/>
                </a:lnTo>
                <a:lnTo>
                  <a:pt x="355688" y="107276"/>
                </a:lnTo>
                <a:lnTo>
                  <a:pt x="348018" y="107276"/>
                </a:lnTo>
                <a:lnTo>
                  <a:pt x="341782" y="113499"/>
                </a:lnTo>
                <a:lnTo>
                  <a:pt x="341782" y="128841"/>
                </a:lnTo>
                <a:lnTo>
                  <a:pt x="348018" y="135077"/>
                </a:lnTo>
                <a:lnTo>
                  <a:pt x="363359" y="135077"/>
                </a:lnTo>
                <a:lnTo>
                  <a:pt x="369582" y="128841"/>
                </a:lnTo>
                <a:lnTo>
                  <a:pt x="369582" y="113499"/>
                </a:lnTo>
                <a:close/>
              </a:path>
              <a:path w="1990090" h="564515">
                <a:moveTo>
                  <a:pt x="485292" y="435330"/>
                </a:moveTo>
                <a:lnTo>
                  <a:pt x="479056" y="429107"/>
                </a:lnTo>
                <a:lnTo>
                  <a:pt x="471385" y="429107"/>
                </a:lnTo>
                <a:lnTo>
                  <a:pt x="463715" y="429107"/>
                </a:lnTo>
                <a:lnTo>
                  <a:pt x="457492" y="435330"/>
                </a:lnTo>
                <a:lnTo>
                  <a:pt x="457492" y="450672"/>
                </a:lnTo>
                <a:lnTo>
                  <a:pt x="463715" y="456907"/>
                </a:lnTo>
                <a:lnTo>
                  <a:pt x="479056" y="456907"/>
                </a:lnTo>
                <a:lnTo>
                  <a:pt x="485292" y="450672"/>
                </a:lnTo>
                <a:lnTo>
                  <a:pt x="485292" y="435330"/>
                </a:lnTo>
                <a:close/>
              </a:path>
              <a:path w="1990090" h="564515">
                <a:moveTo>
                  <a:pt x="485292" y="328066"/>
                </a:moveTo>
                <a:lnTo>
                  <a:pt x="479056" y="321818"/>
                </a:lnTo>
                <a:lnTo>
                  <a:pt x="471385" y="321818"/>
                </a:lnTo>
                <a:lnTo>
                  <a:pt x="463715" y="321818"/>
                </a:lnTo>
                <a:lnTo>
                  <a:pt x="457492" y="328066"/>
                </a:lnTo>
                <a:lnTo>
                  <a:pt x="457492" y="343395"/>
                </a:lnTo>
                <a:lnTo>
                  <a:pt x="463715" y="349618"/>
                </a:lnTo>
                <a:lnTo>
                  <a:pt x="479056" y="349618"/>
                </a:lnTo>
                <a:lnTo>
                  <a:pt x="485292" y="343395"/>
                </a:lnTo>
                <a:lnTo>
                  <a:pt x="485292" y="328066"/>
                </a:lnTo>
                <a:close/>
              </a:path>
              <a:path w="1990090" h="564515">
                <a:moveTo>
                  <a:pt x="485292" y="220789"/>
                </a:moveTo>
                <a:lnTo>
                  <a:pt x="479056" y="214541"/>
                </a:lnTo>
                <a:lnTo>
                  <a:pt x="471385" y="214541"/>
                </a:lnTo>
                <a:lnTo>
                  <a:pt x="463715" y="214541"/>
                </a:lnTo>
                <a:lnTo>
                  <a:pt x="457492" y="220789"/>
                </a:lnTo>
                <a:lnTo>
                  <a:pt x="457492" y="236118"/>
                </a:lnTo>
                <a:lnTo>
                  <a:pt x="463715" y="242341"/>
                </a:lnTo>
                <a:lnTo>
                  <a:pt x="479056" y="242341"/>
                </a:lnTo>
                <a:lnTo>
                  <a:pt x="485292" y="236118"/>
                </a:lnTo>
                <a:lnTo>
                  <a:pt x="485292" y="220789"/>
                </a:lnTo>
                <a:close/>
              </a:path>
              <a:path w="1990090" h="564515">
                <a:moveTo>
                  <a:pt x="485292" y="113499"/>
                </a:moveTo>
                <a:lnTo>
                  <a:pt x="479056" y="107276"/>
                </a:lnTo>
                <a:lnTo>
                  <a:pt x="471385" y="107276"/>
                </a:lnTo>
                <a:lnTo>
                  <a:pt x="463715" y="107276"/>
                </a:lnTo>
                <a:lnTo>
                  <a:pt x="457492" y="113499"/>
                </a:lnTo>
                <a:lnTo>
                  <a:pt x="457492" y="128841"/>
                </a:lnTo>
                <a:lnTo>
                  <a:pt x="463715" y="135077"/>
                </a:lnTo>
                <a:lnTo>
                  <a:pt x="479056" y="135077"/>
                </a:lnTo>
                <a:lnTo>
                  <a:pt x="485292" y="128841"/>
                </a:lnTo>
                <a:lnTo>
                  <a:pt x="485292" y="113499"/>
                </a:lnTo>
                <a:close/>
              </a:path>
              <a:path w="1990090" h="564515">
                <a:moveTo>
                  <a:pt x="601002" y="435330"/>
                </a:moveTo>
                <a:lnTo>
                  <a:pt x="594766" y="429107"/>
                </a:lnTo>
                <a:lnTo>
                  <a:pt x="587095" y="429107"/>
                </a:lnTo>
                <a:lnTo>
                  <a:pt x="579424" y="429107"/>
                </a:lnTo>
                <a:lnTo>
                  <a:pt x="573201" y="435330"/>
                </a:lnTo>
                <a:lnTo>
                  <a:pt x="573201" y="450672"/>
                </a:lnTo>
                <a:lnTo>
                  <a:pt x="579424" y="456907"/>
                </a:lnTo>
                <a:lnTo>
                  <a:pt x="594766" y="456907"/>
                </a:lnTo>
                <a:lnTo>
                  <a:pt x="601002" y="450672"/>
                </a:lnTo>
                <a:lnTo>
                  <a:pt x="601002" y="435330"/>
                </a:lnTo>
                <a:close/>
              </a:path>
              <a:path w="1990090" h="564515">
                <a:moveTo>
                  <a:pt x="601002" y="328066"/>
                </a:moveTo>
                <a:lnTo>
                  <a:pt x="594766" y="321818"/>
                </a:lnTo>
                <a:lnTo>
                  <a:pt x="587095" y="321818"/>
                </a:lnTo>
                <a:lnTo>
                  <a:pt x="579424" y="321818"/>
                </a:lnTo>
                <a:lnTo>
                  <a:pt x="573201" y="328066"/>
                </a:lnTo>
                <a:lnTo>
                  <a:pt x="573201" y="343395"/>
                </a:lnTo>
                <a:lnTo>
                  <a:pt x="579424" y="349618"/>
                </a:lnTo>
                <a:lnTo>
                  <a:pt x="594766" y="349618"/>
                </a:lnTo>
                <a:lnTo>
                  <a:pt x="601002" y="343395"/>
                </a:lnTo>
                <a:lnTo>
                  <a:pt x="601002" y="328066"/>
                </a:lnTo>
                <a:close/>
              </a:path>
              <a:path w="1990090" h="564515">
                <a:moveTo>
                  <a:pt x="601002" y="220789"/>
                </a:moveTo>
                <a:lnTo>
                  <a:pt x="594766" y="214541"/>
                </a:lnTo>
                <a:lnTo>
                  <a:pt x="587095" y="214541"/>
                </a:lnTo>
                <a:lnTo>
                  <a:pt x="579424" y="214541"/>
                </a:lnTo>
                <a:lnTo>
                  <a:pt x="573201" y="220789"/>
                </a:lnTo>
                <a:lnTo>
                  <a:pt x="573201" y="236118"/>
                </a:lnTo>
                <a:lnTo>
                  <a:pt x="579424" y="242341"/>
                </a:lnTo>
                <a:lnTo>
                  <a:pt x="594766" y="242341"/>
                </a:lnTo>
                <a:lnTo>
                  <a:pt x="601002" y="236118"/>
                </a:lnTo>
                <a:lnTo>
                  <a:pt x="601002" y="220789"/>
                </a:lnTo>
                <a:close/>
              </a:path>
              <a:path w="1990090" h="564515">
                <a:moveTo>
                  <a:pt x="601002" y="113499"/>
                </a:moveTo>
                <a:lnTo>
                  <a:pt x="594766" y="107276"/>
                </a:lnTo>
                <a:lnTo>
                  <a:pt x="587095" y="107276"/>
                </a:lnTo>
                <a:lnTo>
                  <a:pt x="579424" y="107276"/>
                </a:lnTo>
                <a:lnTo>
                  <a:pt x="573201" y="113499"/>
                </a:lnTo>
                <a:lnTo>
                  <a:pt x="573201" y="128841"/>
                </a:lnTo>
                <a:lnTo>
                  <a:pt x="579424" y="135077"/>
                </a:lnTo>
                <a:lnTo>
                  <a:pt x="594766" y="135077"/>
                </a:lnTo>
                <a:lnTo>
                  <a:pt x="601002" y="128841"/>
                </a:lnTo>
                <a:lnTo>
                  <a:pt x="601002" y="113499"/>
                </a:lnTo>
                <a:close/>
              </a:path>
              <a:path w="1990090" h="564515">
                <a:moveTo>
                  <a:pt x="716711" y="435330"/>
                </a:moveTo>
                <a:lnTo>
                  <a:pt x="710476" y="429107"/>
                </a:lnTo>
                <a:lnTo>
                  <a:pt x="702805" y="429107"/>
                </a:lnTo>
                <a:lnTo>
                  <a:pt x="695134" y="429107"/>
                </a:lnTo>
                <a:lnTo>
                  <a:pt x="688911" y="435330"/>
                </a:lnTo>
                <a:lnTo>
                  <a:pt x="688911" y="450672"/>
                </a:lnTo>
                <a:lnTo>
                  <a:pt x="695134" y="456907"/>
                </a:lnTo>
                <a:lnTo>
                  <a:pt x="710476" y="456907"/>
                </a:lnTo>
                <a:lnTo>
                  <a:pt x="716711" y="450672"/>
                </a:lnTo>
                <a:lnTo>
                  <a:pt x="716711" y="435330"/>
                </a:lnTo>
                <a:close/>
              </a:path>
              <a:path w="1990090" h="564515">
                <a:moveTo>
                  <a:pt x="716711" y="328066"/>
                </a:moveTo>
                <a:lnTo>
                  <a:pt x="710476" y="321818"/>
                </a:lnTo>
                <a:lnTo>
                  <a:pt x="702805" y="321818"/>
                </a:lnTo>
                <a:lnTo>
                  <a:pt x="695134" y="321818"/>
                </a:lnTo>
                <a:lnTo>
                  <a:pt x="688911" y="328066"/>
                </a:lnTo>
                <a:lnTo>
                  <a:pt x="688911" y="343395"/>
                </a:lnTo>
                <a:lnTo>
                  <a:pt x="695134" y="349618"/>
                </a:lnTo>
                <a:lnTo>
                  <a:pt x="710476" y="349618"/>
                </a:lnTo>
                <a:lnTo>
                  <a:pt x="716711" y="343395"/>
                </a:lnTo>
                <a:lnTo>
                  <a:pt x="716711" y="328066"/>
                </a:lnTo>
                <a:close/>
              </a:path>
              <a:path w="1990090" h="564515">
                <a:moveTo>
                  <a:pt x="716711" y="220789"/>
                </a:moveTo>
                <a:lnTo>
                  <a:pt x="710476" y="214541"/>
                </a:lnTo>
                <a:lnTo>
                  <a:pt x="702805" y="214541"/>
                </a:lnTo>
                <a:lnTo>
                  <a:pt x="695134" y="214541"/>
                </a:lnTo>
                <a:lnTo>
                  <a:pt x="688911" y="220789"/>
                </a:lnTo>
                <a:lnTo>
                  <a:pt x="688911" y="236118"/>
                </a:lnTo>
                <a:lnTo>
                  <a:pt x="695134" y="242341"/>
                </a:lnTo>
                <a:lnTo>
                  <a:pt x="710476" y="242341"/>
                </a:lnTo>
                <a:lnTo>
                  <a:pt x="716711" y="236118"/>
                </a:lnTo>
                <a:lnTo>
                  <a:pt x="716711" y="220789"/>
                </a:lnTo>
                <a:close/>
              </a:path>
              <a:path w="1990090" h="564515">
                <a:moveTo>
                  <a:pt x="716711" y="113499"/>
                </a:moveTo>
                <a:lnTo>
                  <a:pt x="710476" y="107276"/>
                </a:lnTo>
                <a:lnTo>
                  <a:pt x="702805" y="107276"/>
                </a:lnTo>
                <a:lnTo>
                  <a:pt x="695134" y="107276"/>
                </a:lnTo>
                <a:lnTo>
                  <a:pt x="688911" y="113499"/>
                </a:lnTo>
                <a:lnTo>
                  <a:pt x="688911" y="128841"/>
                </a:lnTo>
                <a:lnTo>
                  <a:pt x="695134" y="135077"/>
                </a:lnTo>
                <a:lnTo>
                  <a:pt x="710476" y="135077"/>
                </a:lnTo>
                <a:lnTo>
                  <a:pt x="716711" y="128841"/>
                </a:lnTo>
                <a:lnTo>
                  <a:pt x="716711" y="113499"/>
                </a:lnTo>
                <a:close/>
              </a:path>
              <a:path w="1990090" h="564515">
                <a:moveTo>
                  <a:pt x="832421" y="435330"/>
                </a:moveTo>
                <a:lnTo>
                  <a:pt x="826198" y="429107"/>
                </a:lnTo>
                <a:lnTo>
                  <a:pt x="818527" y="429107"/>
                </a:lnTo>
                <a:lnTo>
                  <a:pt x="810856" y="429107"/>
                </a:lnTo>
                <a:lnTo>
                  <a:pt x="804621" y="435330"/>
                </a:lnTo>
                <a:lnTo>
                  <a:pt x="804621" y="450672"/>
                </a:lnTo>
                <a:lnTo>
                  <a:pt x="810856" y="456907"/>
                </a:lnTo>
                <a:lnTo>
                  <a:pt x="826198" y="456907"/>
                </a:lnTo>
                <a:lnTo>
                  <a:pt x="832421" y="450672"/>
                </a:lnTo>
                <a:lnTo>
                  <a:pt x="832421" y="435330"/>
                </a:lnTo>
                <a:close/>
              </a:path>
              <a:path w="1990090" h="564515">
                <a:moveTo>
                  <a:pt x="832421" y="328066"/>
                </a:moveTo>
                <a:lnTo>
                  <a:pt x="826198" y="321818"/>
                </a:lnTo>
                <a:lnTo>
                  <a:pt x="818527" y="321818"/>
                </a:lnTo>
                <a:lnTo>
                  <a:pt x="810856" y="321818"/>
                </a:lnTo>
                <a:lnTo>
                  <a:pt x="804621" y="328066"/>
                </a:lnTo>
                <a:lnTo>
                  <a:pt x="804621" y="343395"/>
                </a:lnTo>
                <a:lnTo>
                  <a:pt x="810856" y="349618"/>
                </a:lnTo>
                <a:lnTo>
                  <a:pt x="826198" y="349618"/>
                </a:lnTo>
                <a:lnTo>
                  <a:pt x="832421" y="343395"/>
                </a:lnTo>
                <a:lnTo>
                  <a:pt x="832421" y="328066"/>
                </a:lnTo>
                <a:close/>
              </a:path>
              <a:path w="1990090" h="564515">
                <a:moveTo>
                  <a:pt x="832421" y="220789"/>
                </a:moveTo>
                <a:lnTo>
                  <a:pt x="826198" y="214541"/>
                </a:lnTo>
                <a:lnTo>
                  <a:pt x="818527" y="214541"/>
                </a:lnTo>
                <a:lnTo>
                  <a:pt x="810856" y="214541"/>
                </a:lnTo>
                <a:lnTo>
                  <a:pt x="804621" y="220789"/>
                </a:lnTo>
                <a:lnTo>
                  <a:pt x="804621" y="236118"/>
                </a:lnTo>
                <a:lnTo>
                  <a:pt x="810856" y="242341"/>
                </a:lnTo>
                <a:lnTo>
                  <a:pt x="826198" y="242341"/>
                </a:lnTo>
                <a:lnTo>
                  <a:pt x="832421" y="236118"/>
                </a:lnTo>
                <a:lnTo>
                  <a:pt x="832421" y="220789"/>
                </a:lnTo>
                <a:close/>
              </a:path>
              <a:path w="1990090" h="564515">
                <a:moveTo>
                  <a:pt x="832421" y="113499"/>
                </a:moveTo>
                <a:lnTo>
                  <a:pt x="826198" y="107276"/>
                </a:lnTo>
                <a:lnTo>
                  <a:pt x="818527" y="107276"/>
                </a:lnTo>
                <a:lnTo>
                  <a:pt x="810856" y="107276"/>
                </a:lnTo>
                <a:lnTo>
                  <a:pt x="804621" y="113499"/>
                </a:lnTo>
                <a:lnTo>
                  <a:pt x="804621" y="128841"/>
                </a:lnTo>
                <a:lnTo>
                  <a:pt x="810856" y="135077"/>
                </a:lnTo>
                <a:lnTo>
                  <a:pt x="826198" y="135077"/>
                </a:lnTo>
                <a:lnTo>
                  <a:pt x="832421" y="128841"/>
                </a:lnTo>
                <a:lnTo>
                  <a:pt x="832421" y="113499"/>
                </a:lnTo>
                <a:close/>
              </a:path>
              <a:path w="1990090" h="564515">
                <a:moveTo>
                  <a:pt x="948118" y="435330"/>
                </a:moveTo>
                <a:lnTo>
                  <a:pt x="941895" y="429107"/>
                </a:lnTo>
                <a:lnTo>
                  <a:pt x="934224" y="429107"/>
                </a:lnTo>
                <a:lnTo>
                  <a:pt x="926553" y="429107"/>
                </a:lnTo>
                <a:lnTo>
                  <a:pt x="920318" y="435330"/>
                </a:lnTo>
                <a:lnTo>
                  <a:pt x="920318" y="450672"/>
                </a:lnTo>
                <a:lnTo>
                  <a:pt x="926553" y="456907"/>
                </a:lnTo>
                <a:lnTo>
                  <a:pt x="941895" y="456907"/>
                </a:lnTo>
                <a:lnTo>
                  <a:pt x="948118" y="450672"/>
                </a:lnTo>
                <a:lnTo>
                  <a:pt x="948118" y="435330"/>
                </a:lnTo>
                <a:close/>
              </a:path>
              <a:path w="1990090" h="564515">
                <a:moveTo>
                  <a:pt x="948118" y="328066"/>
                </a:moveTo>
                <a:lnTo>
                  <a:pt x="941895" y="321818"/>
                </a:lnTo>
                <a:lnTo>
                  <a:pt x="934224" y="321818"/>
                </a:lnTo>
                <a:lnTo>
                  <a:pt x="926553" y="321818"/>
                </a:lnTo>
                <a:lnTo>
                  <a:pt x="920318" y="328066"/>
                </a:lnTo>
                <a:lnTo>
                  <a:pt x="920318" y="343395"/>
                </a:lnTo>
                <a:lnTo>
                  <a:pt x="926553" y="349618"/>
                </a:lnTo>
                <a:lnTo>
                  <a:pt x="941895" y="349618"/>
                </a:lnTo>
                <a:lnTo>
                  <a:pt x="948118" y="343395"/>
                </a:lnTo>
                <a:lnTo>
                  <a:pt x="948118" y="328066"/>
                </a:lnTo>
                <a:close/>
              </a:path>
              <a:path w="1990090" h="564515">
                <a:moveTo>
                  <a:pt x="948118" y="220789"/>
                </a:moveTo>
                <a:lnTo>
                  <a:pt x="941895" y="214541"/>
                </a:lnTo>
                <a:lnTo>
                  <a:pt x="934224" y="214541"/>
                </a:lnTo>
                <a:lnTo>
                  <a:pt x="926553" y="214541"/>
                </a:lnTo>
                <a:lnTo>
                  <a:pt x="920318" y="220789"/>
                </a:lnTo>
                <a:lnTo>
                  <a:pt x="920318" y="236118"/>
                </a:lnTo>
                <a:lnTo>
                  <a:pt x="926553" y="242341"/>
                </a:lnTo>
                <a:lnTo>
                  <a:pt x="941895" y="242341"/>
                </a:lnTo>
                <a:lnTo>
                  <a:pt x="948118" y="236118"/>
                </a:lnTo>
                <a:lnTo>
                  <a:pt x="948118" y="220789"/>
                </a:lnTo>
                <a:close/>
              </a:path>
              <a:path w="1990090" h="564515">
                <a:moveTo>
                  <a:pt x="948118" y="113499"/>
                </a:moveTo>
                <a:lnTo>
                  <a:pt x="941895" y="107276"/>
                </a:lnTo>
                <a:lnTo>
                  <a:pt x="934224" y="107276"/>
                </a:lnTo>
                <a:lnTo>
                  <a:pt x="926553" y="107276"/>
                </a:lnTo>
                <a:lnTo>
                  <a:pt x="920318" y="113499"/>
                </a:lnTo>
                <a:lnTo>
                  <a:pt x="920318" y="128841"/>
                </a:lnTo>
                <a:lnTo>
                  <a:pt x="926553" y="135077"/>
                </a:lnTo>
                <a:lnTo>
                  <a:pt x="941895" y="135077"/>
                </a:lnTo>
                <a:lnTo>
                  <a:pt x="948118" y="128841"/>
                </a:lnTo>
                <a:lnTo>
                  <a:pt x="948118" y="113499"/>
                </a:lnTo>
                <a:close/>
              </a:path>
              <a:path w="1990090" h="564515">
                <a:moveTo>
                  <a:pt x="1063828" y="435330"/>
                </a:moveTo>
                <a:lnTo>
                  <a:pt x="1057605" y="429107"/>
                </a:lnTo>
                <a:lnTo>
                  <a:pt x="1049934" y="429107"/>
                </a:lnTo>
                <a:lnTo>
                  <a:pt x="1042263" y="429107"/>
                </a:lnTo>
                <a:lnTo>
                  <a:pt x="1036027" y="435330"/>
                </a:lnTo>
                <a:lnTo>
                  <a:pt x="1036027" y="450672"/>
                </a:lnTo>
                <a:lnTo>
                  <a:pt x="1042263" y="456907"/>
                </a:lnTo>
                <a:lnTo>
                  <a:pt x="1057605" y="456907"/>
                </a:lnTo>
                <a:lnTo>
                  <a:pt x="1063828" y="450672"/>
                </a:lnTo>
                <a:lnTo>
                  <a:pt x="1063828" y="435330"/>
                </a:lnTo>
                <a:close/>
              </a:path>
              <a:path w="1990090" h="564515">
                <a:moveTo>
                  <a:pt x="1063828" y="328066"/>
                </a:moveTo>
                <a:lnTo>
                  <a:pt x="1057605" y="321818"/>
                </a:lnTo>
                <a:lnTo>
                  <a:pt x="1049934" y="321818"/>
                </a:lnTo>
                <a:lnTo>
                  <a:pt x="1042263" y="321818"/>
                </a:lnTo>
                <a:lnTo>
                  <a:pt x="1036027" y="328066"/>
                </a:lnTo>
                <a:lnTo>
                  <a:pt x="1036027" y="343395"/>
                </a:lnTo>
                <a:lnTo>
                  <a:pt x="1042263" y="349618"/>
                </a:lnTo>
                <a:lnTo>
                  <a:pt x="1057605" y="349618"/>
                </a:lnTo>
                <a:lnTo>
                  <a:pt x="1063828" y="343395"/>
                </a:lnTo>
                <a:lnTo>
                  <a:pt x="1063828" y="328066"/>
                </a:lnTo>
                <a:close/>
              </a:path>
              <a:path w="1990090" h="564515">
                <a:moveTo>
                  <a:pt x="1063828" y="220789"/>
                </a:moveTo>
                <a:lnTo>
                  <a:pt x="1057605" y="214541"/>
                </a:lnTo>
                <a:lnTo>
                  <a:pt x="1049934" y="214541"/>
                </a:lnTo>
                <a:lnTo>
                  <a:pt x="1042263" y="214541"/>
                </a:lnTo>
                <a:lnTo>
                  <a:pt x="1036027" y="220789"/>
                </a:lnTo>
                <a:lnTo>
                  <a:pt x="1036027" y="236118"/>
                </a:lnTo>
                <a:lnTo>
                  <a:pt x="1042263" y="242341"/>
                </a:lnTo>
                <a:lnTo>
                  <a:pt x="1057605" y="242341"/>
                </a:lnTo>
                <a:lnTo>
                  <a:pt x="1063828" y="236118"/>
                </a:lnTo>
                <a:lnTo>
                  <a:pt x="1063828" y="220789"/>
                </a:lnTo>
                <a:close/>
              </a:path>
              <a:path w="1990090" h="564515">
                <a:moveTo>
                  <a:pt x="1063828" y="113499"/>
                </a:moveTo>
                <a:lnTo>
                  <a:pt x="1057605" y="107276"/>
                </a:lnTo>
                <a:lnTo>
                  <a:pt x="1049934" y="107276"/>
                </a:lnTo>
                <a:lnTo>
                  <a:pt x="1042263" y="107276"/>
                </a:lnTo>
                <a:lnTo>
                  <a:pt x="1036027" y="113499"/>
                </a:lnTo>
                <a:lnTo>
                  <a:pt x="1036027" y="128841"/>
                </a:lnTo>
                <a:lnTo>
                  <a:pt x="1042263" y="135077"/>
                </a:lnTo>
                <a:lnTo>
                  <a:pt x="1057605" y="135077"/>
                </a:lnTo>
                <a:lnTo>
                  <a:pt x="1063828" y="128841"/>
                </a:lnTo>
                <a:lnTo>
                  <a:pt x="1063828" y="113499"/>
                </a:lnTo>
                <a:close/>
              </a:path>
              <a:path w="1990090" h="564515">
                <a:moveTo>
                  <a:pt x="1179537" y="435330"/>
                </a:moveTo>
                <a:lnTo>
                  <a:pt x="1173302" y="429107"/>
                </a:lnTo>
                <a:lnTo>
                  <a:pt x="1165631" y="429107"/>
                </a:lnTo>
                <a:lnTo>
                  <a:pt x="1157960" y="429107"/>
                </a:lnTo>
                <a:lnTo>
                  <a:pt x="1151737" y="435330"/>
                </a:lnTo>
                <a:lnTo>
                  <a:pt x="1151737" y="450672"/>
                </a:lnTo>
                <a:lnTo>
                  <a:pt x="1157960" y="456907"/>
                </a:lnTo>
                <a:lnTo>
                  <a:pt x="1173302" y="456907"/>
                </a:lnTo>
                <a:lnTo>
                  <a:pt x="1179537" y="450672"/>
                </a:lnTo>
                <a:lnTo>
                  <a:pt x="1179537" y="435330"/>
                </a:lnTo>
                <a:close/>
              </a:path>
              <a:path w="1990090" h="564515">
                <a:moveTo>
                  <a:pt x="1179537" y="328066"/>
                </a:moveTo>
                <a:lnTo>
                  <a:pt x="1173302" y="321818"/>
                </a:lnTo>
                <a:lnTo>
                  <a:pt x="1165631" y="321818"/>
                </a:lnTo>
                <a:lnTo>
                  <a:pt x="1157960" y="321818"/>
                </a:lnTo>
                <a:lnTo>
                  <a:pt x="1151737" y="328066"/>
                </a:lnTo>
                <a:lnTo>
                  <a:pt x="1151737" y="343395"/>
                </a:lnTo>
                <a:lnTo>
                  <a:pt x="1157960" y="349618"/>
                </a:lnTo>
                <a:lnTo>
                  <a:pt x="1173302" y="349618"/>
                </a:lnTo>
                <a:lnTo>
                  <a:pt x="1179537" y="343395"/>
                </a:lnTo>
                <a:lnTo>
                  <a:pt x="1179537" y="328066"/>
                </a:lnTo>
                <a:close/>
              </a:path>
              <a:path w="1990090" h="564515">
                <a:moveTo>
                  <a:pt x="1179537" y="220789"/>
                </a:moveTo>
                <a:lnTo>
                  <a:pt x="1173302" y="214541"/>
                </a:lnTo>
                <a:lnTo>
                  <a:pt x="1165631" y="214541"/>
                </a:lnTo>
                <a:lnTo>
                  <a:pt x="1157960" y="214541"/>
                </a:lnTo>
                <a:lnTo>
                  <a:pt x="1151737" y="220789"/>
                </a:lnTo>
                <a:lnTo>
                  <a:pt x="1151737" y="236118"/>
                </a:lnTo>
                <a:lnTo>
                  <a:pt x="1157960" y="242341"/>
                </a:lnTo>
                <a:lnTo>
                  <a:pt x="1173302" y="242341"/>
                </a:lnTo>
                <a:lnTo>
                  <a:pt x="1179537" y="236118"/>
                </a:lnTo>
                <a:lnTo>
                  <a:pt x="1179537" y="220789"/>
                </a:lnTo>
                <a:close/>
              </a:path>
              <a:path w="1990090" h="564515">
                <a:moveTo>
                  <a:pt x="1179537" y="113499"/>
                </a:moveTo>
                <a:lnTo>
                  <a:pt x="1173302" y="107276"/>
                </a:lnTo>
                <a:lnTo>
                  <a:pt x="1165631" y="107276"/>
                </a:lnTo>
                <a:lnTo>
                  <a:pt x="1157960" y="107276"/>
                </a:lnTo>
                <a:lnTo>
                  <a:pt x="1151737" y="113499"/>
                </a:lnTo>
                <a:lnTo>
                  <a:pt x="1151737" y="128841"/>
                </a:lnTo>
                <a:lnTo>
                  <a:pt x="1157960" y="135077"/>
                </a:lnTo>
                <a:lnTo>
                  <a:pt x="1173302" y="135077"/>
                </a:lnTo>
                <a:lnTo>
                  <a:pt x="1179537" y="128841"/>
                </a:lnTo>
                <a:lnTo>
                  <a:pt x="1179537" y="113499"/>
                </a:lnTo>
                <a:close/>
              </a:path>
              <a:path w="1990090" h="564515">
                <a:moveTo>
                  <a:pt x="1295247" y="435330"/>
                </a:moveTo>
                <a:lnTo>
                  <a:pt x="1289011" y="429107"/>
                </a:lnTo>
                <a:lnTo>
                  <a:pt x="1281341" y="429107"/>
                </a:lnTo>
                <a:lnTo>
                  <a:pt x="1273670" y="429107"/>
                </a:lnTo>
                <a:lnTo>
                  <a:pt x="1267447" y="435330"/>
                </a:lnTo>
                <a:lnTo>
                  <a:pt x="1267447" y="450672"/>
                </a:lnTo>
                <a:lnTo>
                  <a:pt x="1273670" y="456907"/>
                </a:lnTo>
                <a:lnTo>
                  <a:pt x="1289011" y="456907"/>
                </a:lnTo>
                <a:lnTo>
                  <a:pt x="1295247" y="450672"/>
                </a:lnTo>
                <a:lnTo>
                  <a:pt x="1295247" y="435330"/>
                </a:lnTo>
                <a:close/>
              </a:path>
              <a:path w="1990090" h="564515">
                <a:moveTo>
                  <a:pt x="1295247" y="328066"/>
                </a:moveTo>
                <a:lnTo>
                  <a:pt x="1289011" y="321818"/>
                </a:lnTo>
                <a:lnTo>
                  <a:pt x="1281341" y="321818"/>
                </a:lnTo>
                <a:lnTo>
                  <a:pt x="1273670" y="321818"/>
                </a:lnTo>
                <a:lnTo>
                  <a:pt x="1267447" y="328066"/>
                </a:lnTo>
                <a:lnTo>
                  <a:pt x="1267447" y="343395"/>
                </a:lnTo>
                <a:lnTo>
                  <a:pt x="1273670" y="349618"/>
                </a:lnTo>
                <a:lnTo>
                  <a:pt x="1289011" y="349618"/>
                </a:lnTo>
                <a:lnTo>
                  <a:pt x="1295247" y="343395"/>
                </a:lnTo>
                <a:lnTo>
                  <a:pt x="1295247" y="328066"/>
                </a:lnTo>
                <a:close/>
              </a:path>
              <a:path w="1990090" h="564515">
                <a:moveTo>
                  <a:pt x="1295247" y="220789"/>
                </a:moveTo>
                <a:lnTo>
                  <a:pt x="1289011" y="214541"/>
                </a:lnTo>
                <a:lnTo>
                  <a:pt x="1281341" y="214541"/>
                </a:lnTo>
                <a:lnTo>
                  <a:pt x="1273670" y="214541"/>
                </a:lnTo>
                <a:lnTo>
                  <a:pt x="1267447" y="220789"/>
                </a:lnTo>
                <a:lnTo>
                  <a:pt x="1267447" y="236118"/>
                </a:lnTo>
                <a:lnTo>
                  <a:pt x="1273670" y="242341"/>
                </a:lnTo>
                <a:lnTo>
                  <a:pt x="1289011" y="242341"/>
                </a:lnTo>
                <a:lnTo>
                  <a:pt x="1295247" y="236118"/>
                </a:lnTo>
                <a:lnTo>
                  <a:pt x="1295247" y="220789"/>
                </a:lnTo>
                <a:close/>
              </a:path>
              <a:path w="1990090" h="564515">
                <a:moveTo>
                  <a:pt x="1295247" y="113499"/>
                </a:moveTo>
                <a:lnTo>
                  <a:pt x="1289011" y="107276"/>
                </a:lnTo>
                <a:lnTo>
                  <a:pt x="1281341" y="107276"/>
                </a:lnTo>
                <a:lnTo>
                  <a:pt x="1273670" y="107276"/>
                </a:lnTo>
                <a:lnTo>
                  <a:pt x="1267447" y="113499"/>
                </a:lnTo>
                <a:lnTo>
                  <a:pt x="1267447" y="128841"/>
                </a:lnTo>
                <a:lnTo>
                  <a:pt x="1273670" y="135077"/>
                </a:lnTo>
                <a:lnTo>
                  <a:pt x="1289011" y="135077"/>
                </a:lnTo>
                <a:lnTo>
                  <a:pt x="1295247" y="128841"/>
                </a:lnTo>
                <a:lnTo>
                  <a:pt x="1295247" y="113499"/>
                </a:lnTo>
                <a:close/>
              </a:path>
              <a:path w="1990090" h="564515">
                <a:moveTo>
                  <a:pt x="1410957" y="435330"/>
                </a:moveTo>
                <a:lnTo>
                  <a:pt x="1404721" y="429107"/>
                </a:lnTo>
                <a:lnTo>
                  <a:pt x="1397050" y="429107"/>
                </a:lnTo>
                <a:lnTo>
                  <a:pt x="1389380" y="429107"/>
                </a:lnTo>
                <a:lnTo>
                  <a:pt x="1383157" y="435330"/>
                </a:lnTo>
                <a:lnTo>
                  <a:pt x="1383157" y="450672"/>
                </a:lnTo>
                <a:lnTo>
                  <a:pt x="1389380" y="456907"/>
                </a:lnTo>
                <a:lnTo>
                  <a:pt x="1404721" y="456907"/>
                </a:lnTo>
                <a:lnTo>
                  <a:pt x="1410957" y="450672"/>
                </a:lnTo>
                <a:lnTo>
                  <a:pt x="1410957" y="435330"/>
                </a:lnTo>
                <a:close/>
              </a:path>
              <a:path w="1990090" h="564515">
                <a:moveTo>
                  <a:pt x="1410957" y="328066"/>
                </a:moveTo>
                <a:lnTo>
                  <a:pt x="1404721" y="321818"/>
                </a:lnTo>
                <a:lnTo>
                  <a:pt x="1397050" y="321818"/>
                </a:lnTo>
                <a:lnTo>
                  <a:pt x="1389380" y="321818"/>
                </a:lnTo>
                <a:lnTo>
                  <a:pt x="1383157" y="328066"/>
                </a:lnTo>
                <a:lnTo>
                  <a:pt x="1383157" y="343395"/>
                </a:lnTo>
                <a:lnTo>
                  <a:pt x="1389380" y="349618"/>
                </a:lnTo>
                <a:lnTo>
                  <a:pt x="1404721" y="349618"/>
                </a:lnTo>
                <a:lnTo>
                  <a:pt x="1410957" y="343395"/>
                </a:lnTo>
                <a:lnTo>
                  <a:pt x="1410957" y="328066"/>
                </a:lnTo>
                <a:close/>
              </a:path>
              <a:path w="1990090" h="564515">
                <a:moveTo>
                  <a:pt x="1410957" y="220789"/>
                </a:moveTo>
                <a:lnTo>
                  <a:pt x="1404721" y="214541"/>
                </a:lnTo>
                <a:lnTo>
                  <a:pt x="1397050" y="214541"/>
                </a:lnTo>
                <a:lnTo>
                  <a:pt x="1389380" y="214541"/>
                </a:lnTo>
                <a:lnTo>
                  <a:pt x="1383157" y="220789"/>
                </a:lnTo>
                <a:lnTo>
                  <a:pt x="1383157" y="236118"/>
                </a:lnTo>
                <a:lnTo>
                  <a:pt x="1389380" y="242341"/>
                </a:lnTo>
                <a:lnTo>
                  <a:pt x="1404721" y="242341"/>
                </a:lnTo>
                <a:lnTo>
                  <a:pt x="1410957" y="236118"/>
                </a:lnTo>
                <a:lnTo>
                  <a:pt x="1410957" y="220789"/>
                </a:lnTo>
                <a:close/>
              </a:path>
              <a:path w="1990090" h="564515">
                <a:moveTo>
                  <a:pt x="1410957" y="113499"/>
                </a:moveTo>
                <a:lnTo>
                  <a:pt x="1404721" y="107276"/>
                </a:lnTo>
                <a:lnTo>
                  <a:pt x="1397050" y="107276"/>
                </a:lnTo>
                <a:lnTo>
                  <a:pt x="1389380" y="107276"/>
                </a:lnTo>
                <a:lnTo>
                  <a:pt x="1383157" y="113499"/>
                </a:lnTo>
                <a:lnTo>
                  <a:pt x="1383157" y="128841"/>
                </a:lnTo>
                <a:lnTo>
                  <a:pt x="1389380" y="135077"/>
                </a:lnTo>
                <a:lnTo>
                  <a:pt x="1404721" y="135077"/>
                </a:lnTo>
                <a:lnTo>
                  <a:pt x="1410957" y="128841"/>
                </a:lnTo>
                <a:lnTo>
                  <a:pt x="1410957" y="113499"/>
                </a:lnTo>
                <a:close/>
              </a:path>
              <a:path w="1990090" h="564515">
                <a:moveTo>
                  <a:pt x="1526667" y="435330"/>
                </a:moveTo>
                <a:lnTo>
                  <a:pt x="1520444" y="429107"/>
                </a:lnTo>
                <a:lnTo>
                  <a:pt x="1512773" y="429107"/>
                </a:lnTo>
                <a:lnTo>
                  <a:pt x="1505102" y="429107"/>
                </a:lnTo>
                <a:lnTo>
                  <a:pt x="1498866" y="435330"/>
                </a:lnTo>
                <a:lnTo>
                  <a:pt x="1498866" y="450672"/>
                </a:lnTo>
                <a:lnTo>
                  <a:pt x="1505102" y="456907"/>
                </a:lnTo>
                <a:lnTo>
                  <a:pt x="1520444" y="456907"/>
                </a:lnTo>
                <a:lnTo>
                  <a:pt x="1526667" y="450672"/>
                </a:lnTo>
                <a:lnTo>
                  <a:pt x="1526667" y="435330"/>
                </a:lnTo>
                <a:close/>
              </a:path>
              <a:path w="1990090" h="564515">
                <a:moveTo>
                  <a:pt x="1526667" y="328066"/>
                </a:moveTo>
                <a:lnTo>
                  <a:pt x="1520444" y="321818"/>
                </a:lnTo>
                <a:lnTo>
                  <a:pt x="1512773" y="321818"/>
                </a:lnTo>
                <a:lnTo>
                  <a:pt x="1505102" y="321818"/>
                </a:lnTo>
                <a:lnTo>
                  <a:pt x="1498866" y="328066"/>
                </a:lnTo>
                <a:lnTo>
                  <a:pt x="1498866" y="343395"/>
                </a:lnTo>
                <a:lnTo>
                  <a:pt x="1505102" y="349618"/>
                </a:lnTo>
                <a:lnTo>
                  <a:pt x="1520444" y="349618"/>
                </a:lnTo>
                <a:lnTo>
                  <a:pt x="1526667" y="343395"/>
                </a:lnTo>
                <a:lnTo>
                  <a:pt x="1526667" y="328066"/>
                </a:lnTo>
                <a:close/>
              </a:path>
              <a:path w="1990090" h="564515">
                <a:moveTo>
                  <a:pt x="1526667" y="220789"/>
                </a:moveTo>
                <a:lnTo>
                  <a:pt x="1520444" y="214541"/>
                </a:lnTo>
                <a:lnTo>
                  <a:pt x="1512773" y="214541"/>
                </a:lnTo>
                <a:lnTo>
                  <a:pt x="1505102" y="214541"/>
                </a:lnTo>
                <a:lnTo>
                  <a:pt x="1498866" y="220789"/>
                </a:lnTo>
                <a:lnTo>
                  <a:pt x="1498866" y="236118"/>
                </a:lnTo>
                <a:lnTo>
                  <a:pt x="1505102" y="242341"/>
                </a:lnTo>
                <a:lnTo>
                  <a:pt x="1520444" y="242341"/>
                </a:lnTo>
                <a:lnTo>
                  <a:pt x="1526667" y="236118"/>
                </a:lnTo>
                <a:lnTo>
                  <a:pt x="1526667" y="220789"/>
                </a:lnTo>
                <a:close/>
              </a:path>
              <a:path w="1990090" h="564515">
                <a:moveTo>
                  <a:pt x="1526667" y="113499"/>
                </a:moveTo>
                <a:lnTo>
                  <a:pt x="1520444" y="107276"/>
                </a:lnTo>
                <a:lnTo>
                  <a:pt x="1512773" y="107276"/>
                </a:lnTo>
                <a:lnTo>
                  <a:pt x="1505102" y="107276"/>
                </a:lnTo>
                <a:lnTo>
                  <a:pt x="1498866" y="113499"/>
                </a:lnTo>
                <a:lnTo>
                  <a:pt x="1498866" y="128841"/>
                </a:lnTo>
                <a:lnTo>
                  <a:pt x="1505102" y="135077"/>
                </a:lnTo>
                <a:lnTo>
                  <a:pt x="1520444" y="135077"/>
                </a:lnTo>
                <a:lnTo>
                  <a:pt x="1526667" y="128841"/>
                </a:lnTo>
                <a:lnTo>
                  <a:pt x="1526667" y="113499"/>
                </a:lnTo>
                <a:close/>
              </a:path>
              <a:path w="1990090" h="564515">
                <a:moveTo>
                  <a:pt x="1642364" y="435330"/>
                </a:moveTo>
                <a:lnTo>
                  <a:pt x="1636141" y="429107"/>
                </a:lnTo>
                <a:lnTo>
                  <a:pt x="1628470" y="429107"/>
                </a:lnTo>
                <a:lnTo>
                  <a:pt x="1620799" y="429107"/>
                </a:lnTo>
                <a:lnTo>
                  <a:pt x="1614563" y="435330"/>
                </a:lnTo>
                <a:lnTo>
                  <a:pt x="1614563" y="450672"/>
                </a:lnTo>
                <a:lnTo>
                  <a:pt x="1620799" y="456907"/>
                </a:lnTo>
                <a:lnTo>
                  <a:pt x="1636141" y="456907"/>
                </a:lnTo>
                <a:lnTo>
                  <a:pt x="1642364" y="450672"/>
                </a:lnTo>
                <a:lnTo>
                  <a:pt x="1642364" y="435330"/>
                </a:lnTo>
                <a:close/>
              </a:path>
              <a:path w="1990090" h="564515">
                <a:moveTo>
                  <a:pt x="1642364" y="328066"/>
                </a:moveTo>
                <a:lnTo>
                  <a:pt x="1636141" y="321818"/>
                </a:lnTo>
                <a:lnTo>
                  <a:pt x="1628470" y="321818"/>
                </a:lnTo>
                <a:lnTo>
                  <a:pt x="1620799" y="321818"/>
                </a:lnTo>
                <a:lnTo>
                  <a:pt x="1614563" y="328066"/>
                </a:lnTo>
                <a:lnTo>
                  <a:pt x="1614563" y="343395"/>
                </a:lnTo>
                <a:lnTo>
                  <a:pt x="1620799" y="349618"/>
                </a:lnTo>
                <a:lnTo>
                  <a:pt x="1636141" y="349618"/>
                </a:lnTo>
                <a:lnTo>
                  <a:pt x="1642364" y="343395"/>
                </a:lnTo>
                <a:lnTo>
                  <a:pt x="1642364" y="328066"/>
                </a:lnTo>
                <a:close/>
              </a:path>
              <a:path w="1990090" h="564515">
                <a:moveTo>
                  <a:pt x="1642364" y="220789"/>
                </a:moveTo>
                <a:lnTo>
                  <a:pt x="1636141" y="214541"/>
                </a:lnTo>
                <a:lnTo>
                  <a:pt x="1628470" y="214541"/>
                </a:lnTo>
                <a:lnTo>
                  <a:pt x="1620799" y="214541"/>
                </a:lnTo>
                <a:lnTo>
                  <a:pt x="1614563" y="220789"/>
                </a:lnTo>
                <a:lnTo>
                  <a:pt x="1614563" y="236118"/>
                </a:lnTo>
                <a:lnTo>
                  <a:pt x="1620799" y="242341"/>
                </a:lnTo>
                <a:lnTo>
                  <a:pt x="1636141" y="242341"/>
                </a:lnTo>
                <a:lnTo>
                  <a:pt x="1642364" y="236118"/>
                </a:lnTo>
                <a:lnTo>
                  <a:pt x="1642364" y="220789"/>
                </a:lnTo>
                <a:close/>
              </a:path>
              <a:path w="1990090" h="564515">
                <a:moveTo>
                  <a:pt x="1642364" y="113499"/>
                </a:moveTo>
                <a:lnTo>
                  <a:pt x="1636141" y="107276"/>
                </a:lnTo>
                <a:lnTo>
                  <a:pt x="1628470" y="107276"/>
                </a:lnTo>
                <a:lnTo>
                  <a:pt x="1620799" y="107276"/>
                </a:lnTo>
                <a:lnTo>
                  <a:pt x="1614563" y="113499"/>
                </a:lnTo>
                <a:lnTo>
                  <a:pt x="1614563" y="128841"/>
                </a:lnTo>
                <a:lnTo>
                  <a:pt x="1620799" y="135077"/>
                </a:lnTo>
                <a:lnTo>
                  <a:pt x="1636141" y="135077"/>
                </a:lnTo>
                <a:lnTo>
                  <a:pt x="1642364" y="128841"/>
                </a:lnTo>
                <a:lnTo>
                  <a:pt x="1642364" y="113499"/>
                </a:lnTo>
                <a:close/>
              </a:path>
              <a:path w="1990090" h="564515">
                <a:moveTo>
                  <a:pt x="1758073" y="435330"/>
                </a:moveTo>
                <a:lnTo>
                  <a:pt x="1751850" y="429107"/>
                </a:lnTo>
                <a:lnTo>
                  <a:pt x="1744179" y="429107"/>
                </a:lnTo>
                <a:lnTo>
                  <a:pt x="1736509" y="429107"/>
                </a:lnTo>
                <a:lnTo>
                  <a:pt x="1730273" y="435330"/>
                </a:lnTo>
                <a:lnTo>
                  <a:pt x="1730273" y="450672"/>
                </a:lnTo>
                <a:lnTo>
                  <a:pt x="1736509" y="456907"/>
                </a:lnTo>
                <a:lnTo>
                  <a:pt x="1751850" y="456907"/>
                </a:lnTo>
                <a:lnTo>
                  <a:pt x="1758073" y="450672"/>
                </a:lnTo>
                <a:lnTo>
                  <a:pt x="1758073" y="435330"/>
                </a:lnTo>
                <a:close/>
              </a:path>
              <a:path w="1990090" h="564515">
                <a:moveTo>
                  <a:pt x="1758073" y="328066"/>
                </a:moveTo>
                <a:lnTo>
                  <a:pt x="1751850" y="321818"/>
                </a:lnTo>
                <a:lnTo>
                  <a:pt x="1744179" y="321818"/>
                </a:lnTo>
                <a:lnTo>
                  <a:pt x="1736509" y="321818"/>
                </a:lnTo>
                <a:lnTo>
                  <a:pt x="1730273" y="328066"/>
                </a:lnTo>
                <a:lnTo>
                  <a:pt x="1730273" y="343395"/>
                </a:lnTo>
                <a:lnTo>
                  <a:pt x="1736509" y="349618"/>
                </a:lnTo>
                <a:lnTo>
                  <a:pt x="1751850" y="349618"/>
                </a:lnTo>
                <a:lnTo>
                  <a:pt x="1758073" y="343395"/>
                </a:lnTo>
                <a:lnTo>
                  <a:pt x="1758073" y="328066"/>
                </a:lnTo>
                <a:close/>
              </a:path>
              <a:path w="1990090" h="564515">
                <a:moveTo>
                  <a:pt x="1758073" y="220789"/>
                </a:moveTo>
                <a:lnTo>
                  <a:pt x="1751850" y="214541"/>
                </a:lnTo>
                <a:lnTo>
                  <a:pt x="1744179" y="214541"/>
                </a:lnTo>
                <a:lnTo>
                  <a:pt x="1736509" y="214541"/>
                </a:lnTo>
                <a:lnTo>
                  <a:pt x="1730273" y="220789"/>
                </a:lnTo>
                <a:lnTo>
                  <a:pt x="1730273" y="236118"/>
                </a:lnTo>
                <a:lnTo>
                  <a:pt x="1736509" y="242341"/>
                </a:lnTo>
                <a:lnTo>
                  <a:pt x="1751850" y="242341"/>
                </a:lnTo>
                <a:lnTo>
                  <a:pt x="1758073" y="236118"/>
                </a:lnTo>
                <a:lnTo>
                  <a:pt x="1758073" y="220789"/>
                </a:lnTo>
                <a:close/>
              </a:path>
              <a:path w="1990090" h="564515">
                <a:moveTo>
                  <a:pt x="1758073" y="113499"/>
                </a:moveTo>
                <a:lnTo>
                  <a:pt x="1751850" y="107276"/>
                </a:lnTo>
                <a:lnTo>
                  <a:pt x="1744179" y="107276"/>
                </a:lnTo>
                <a:lnTo>
                  <a:pt x="1736509" y="107276"/>
                </a:lnTo>
                <a:lnTo>
                  <a:pt x="1730273" y="113499"/>
                </a:lnTo>
                <a:lnTo>
                  <a:pt x="1730273" y="128841"/>
                </a:lnTo>
                <a:lnTo>
                  <a:pt x="1736509" y="135077"/>
                </a:lnTo>
                <a:lnTo>
                  <a:pt x="1751850" y="135077"/>
                </a:lnTo>
                <a:lnTo>
                  <a:pt x="1758073" y="128841"/>
                </a:lnTo>
                <a:lnTo>
                  <a:pt x="1758073" y="113499"/>
                </a:lnTo>
                <a:close/>
              </a:path>
              <a:path w="1990090" h="564515">
                <a:moveTo>
                  <a:pt x="1873783" y="435330"/>
                </a:moveTo>
                <a:lnTo>
                  <a:pt x="1867547" y="429107"/>
                </a:lnTo>
                <a:lnTo>
                  <a:pt x="1859876" y="429107"/>
                </a:lnTo>
                <a:lnTo>
                  <a:pt x="1852206" y="429107"/>
                </a:lnTo>
                <a:lnTo>
                  <a:pt x="1845983" y="435330"/>
                </a:lnTo>
                <a:lnTo>
                  <a:pt x="1845983" y="450672"/>
                </a:lnTo>
                <a:lnTo>
                  <a:pt x="1852206" y="456907"/>
                </a:lnTo>
                <a:lnTo>
                  <a:pt x="1867547" y="456907"/>
                </a:lnTo>
                <a:lnTo>
                  <a:pt x="1873783" y="450672"/>
                </a:lnTo>
                <a:lnTo>
                  <a:pt x="1873783" y="435330"/>
                </a:lnTo>
                <a:close/>
              </a:path>
              <a:path w="1990090" h="564515">
                <a:moveTo>
                  <a:pt x="1873783" y="328066"/>
                </a:moveTo>
                <a:lnTo>
                  <a:pt x="1867547" y="321818"/>
                </a:lnTo>
                <a:lnTo>
                  <a:pt x="1859876" y="321818"/>
                </a:lnTo>
                <a:lnTo>
                  <a:pt x="1852206" y="321818"/>
                </a:lnTo>
                <a:lnTo>
                  <a:pt x="1845983" y="328066"/>
                </a:lnTo>
                <a:lnTo>
                  <a:pt x="1845983" y="343395"/>
                </a:lnTo>
                <a:lnTo>
                  <a:pt x="1852206" y="349618"/>
                </a:lnTo>
                <a:lnTo>
                  <a:pt x="1867547" y="349618"/>
                </a:lnTo>
                <a:lnTo>
                  <a:pt x="1873783" y="343395"/>
                </a:lnTo>
                <a:lnTo>
                  <a:pt x="1873783" y="328066"/>
                </a:lnTo>
                <a:close/>
              </a:path>
              <a:path w="1990090" h="564515">
                <a:moveTo>
                  <a:pt x="1873783" y="220789"/>
                </a:moveTo>
                <a:lnTo>
                  <a:pt x="1867547" y="214541"/>
                </a:lnTo>
                <a:lnTo>
                  <a:pt x="1859876" y="214541"/>
                </a:lnTo>
                <a:lnTo>
                  <a:pt x="1852206" y="214541"/>
                </a:lnTo>
                <a:lnTo>
                  <a:pt x="1845983" y="220789"/>
                </a:lnTo>
                <a:lnTo>
                  <a:pt x="1845983" y="236118"/>
                </a:lnTo>
                <a:lnTo>
                  <a:pt x="1852206" y="242341"/>
                </a:lnTo>
                <a:lnTo>
                  <a:pt x="1867547" y="242341"/>
                </a:lnTo>
                <a:lnTo>
                  <a:pt x="1873783" y="236118"/>
                </a:lnTo>
                <a:lnTo>
                  <a:pt x="1873783" y="220789"/>
                </a:lnTo>
                <a:close/>
              </a:path>
              <a:path w="1990090" h="564515">
                <a:moveTo>
                  <a:pt x="1873783" y="113499"/>
                </a:moveTo>
                <a:lnTo>
                  <a:pt x="1867547" y="107276"/>
                </a:lnTo>
                <a:lnTo>
                  <a:pt x="1859876" y="107276"/>
                </a:lnTo>
                <a:lnTo>
                  <a:pt x="1852206" y="107276"/>
                </a:lnTo>
                <a:lnTo>
                  <a:pt x="1845983" y="113499"/>
                </a:lnTo>
                <a:lnTo>
                  <a:pt x="1845983" y="128841"/>
                </a:lnTo>
                <a:lnTo>
                  <a:pt x="1852206" y="135077"/>
                </a:lnTo>
                <a:lnTo>
                  <a:pt x="1867547" y="135077"/>
                </a:lnTo>
                <a:lnTo>
                  <a:pt x="1873783" y="128841"/>
                </a:lnTo>
                <a:lnTo>
                  <a:pt x="1873783" y="113499"/>
                </a:lnTo>
                <a:close/>
              </a:path>
              <a:path w="1990090" h="564515">
                <a:moveTo>
                  <a:pt x="1873783" y="6223"/>
                </a:moveTo>
                <a:lnTo>
                  <a:pt x="1867547" y="0"/>
                </a:lnTo>
                <a:lnTo>
                  <a:pt x="1859876" y="0"/>
                </a:lnTo>
                <a:lnTo>
                  <a:pt x="1852206" y="0"/>
                </a:lnTo>
                <a:lnTo>
                  <a:pt x="1845983" y="6223"/>
                </a:lnTo>
                <a:lnTo>
                  <a:pt x="1845983" y="21564"/>
                </a:lnTo>
                <a:lnTo>
                  <a:pt x="1852206" y="27787"/>
                </a:lnTo>
                <a:lnTo>
                  <a:pt x="1867547" y="27787"/>
                </a:lnTo>
                <a:lnTo>
                  <a:pt x="1873783" y="21564"/>
                </a:lnTo>
                <a:lnTo>
                  <a:pt x="1873783" y="6223"/>
                </a:lnTo>
                <a:close/>
              </a:path>
              <a:path w="1990090" h="564515">
                <a:moveTo>
                  <a:pt x="1989493" y="435330"/>
                </a:moveTo>
                <a:lnTo>
                  <a:pt x="1983257" y="429107"/>
                </a:lnTo>
                <a:lnTo>
                  <a:pt x="1975586" y="429107"/>
                </a:lnTo>
                <a:lnTo>
                  <a:pt x="1967915" y="429107"/>
                </a:lnTo>
                <a:lnTo>
                  <a:pt x="1961692" y="435330"/>
                </a:lnTo>
                <a:lnTo>
                  <a:pt x="1961692" y="450672"/>
                </a:lnTo>
                <a:lnTo>
                  <a:pt x="1967915" y="456907"/>
                </a:lnTo>
                <a:lnTo>
                  <a:pt x="1983257" y="456907"/>
                </a:lnTo>
                <a:lnTo>
                  <a:pt x="1989493" y="450672"/>
                </a:lnTo>
                <a:lnTo>
                  <a:pt x="1989493" y="435330"/>
                </a:lnTo>
                <a:close/>
              </a:path>
              <a:path w="1990090" h="564515">
                <a:moveTo>
                  <a:pt x="1989493" y="328066"/>
                </a:moveTo>
                <a:lnTo>
                  <a:pt x="1983257" y="321818"/>
                </a:lnTo>
                <a:lnTo>
                  <a:pt x="1975586" y="321818"/>
                </a:lnTo>
                <a:lnTo>
                  <a:pt x="1967915" y="321818"/>
                </a:lnTo>
                <a:lnTo>
                  <a:pt x="1961692" y="328066"/>
                </a:lnTo>
                <a:lnTo>
                  <a:pt x="1961692" y="343395"/>
                </a:lnTo>
                <a:lnTo>
                  <a:pt x="1967915" y="349618"/>
                </a:lnTo>
                <a:lnTo>
                  <a:pt x="1983257" y="349618"/>
                </a:lnTo>
                <a:lnTo>
                  <a:pt x="1989493" y="343395"/>
                </a:lnTo>
                <a:lnTo>
                  <a:pt x="1989493" y="328066"/>
                </a:lnTo>
                <a:close/>
              </a:path>
              <a:path w="1990090" h="564515">
                <a:moveTo>
                  <a:pt x="1989493" y="220789"/>
                </a:moveTo>
                <a:lnTo>
                  <a:pt x="1983257" y="214541"/>
                </a:lnTo>
                <a:lnTo>
                  <a:pt x="1975586" y="214541"/>
                </a:lnTo>
                <a:lnTo>
                  <a:pt x="1967915" y="214541"/>
                </a:lnTo>
                <a:lnTo>
                  <a:pt x="1961692" y="220789"/>
                </a:lnTo>
                <a:lnTo>
                  <a:pt x="1961692" y="236118"/>
                </a:lnTo>
                <a:lnTo>
                  <a:pt x="1967915" y="242341"/>
                </a:lnTo>
                <a:lnTo>
                  <a:pt x="1983257" y="242341"/>
                </a:lnTo>
                <a:lnTo>
                  <a:pt x="1989493" y="236118"/>
                </a:lnTo>
                <a:lnTo>
                  <a:pt x="1989493" y="220789"/>
                </a:lnTo>
                <a:close/>
              </a:path>
              <a:path w="1990090" h="564515">
                <a:moveTo>
                  <a:pt x="1989493" y="113499"/>
                </a:moveTo>
                <a:lnTo>
                  <a:pt x="1983257" y="107276"/>
                </a:lnTo>
                <a:lnTo>
                  <a:pt x="1975586" y="107276"/>
                </a:lnTo>
                <a:lnTo>
                  <a:pt x="1967915" y="107276"/>
                </a:lnTo>
                <a:lnTo>
                  <a:pt x="1961692" y="113499"/>
                </a:lnTo>
                <a:lnTo>
                  <a:pt x="1961692" y="128841"/>
                </a:lnTo>
                <a:lnTo>
                  <a:pt x="1967915" y="135077"/>
                </a:lnTo>
                <a:lnTo>
                  <a:pt x="1983257" y="135077"/>
                </a:lnTo>
                <a:lnTo>
                  <a:pt x="1989493" y="128841"/>
                </a:lnTo>
                <a:lnTo>
                  <a:pt x="1989493" y="113499"/>
                </a:lnTo>
                <a:close/>
              </a:path>
              <a:path w="1990090" h="564515">
                <a:moveTo>
                  <a:pt x="1989493" y="6223"/>
                </a:moveTo>
                <a:lnTo>
                  <a:pt x="1983257" y="0"/>
                </a:lnTo>
                <a:lnTo>
                  <a:pt x="1975586" y="0"/>
                </a:lnTo>
                <a:lnTo>
                  <a:pt x="1967915" y="0"/>
                </a:lnTo>
                <a:lnTo>
                  <a:pt x="1961692" y="6223"/>
                </a:lnTo>
                <a:lnTo>
                  <a:pt x="1961692" y="21564"/>
                </a:lnTo>
                <a:lnTo>
                  <a:pt x="1967915" y="27787"/>
                </a:lnTo>
                <a:lnTo>
                  <a:pt x="1983257" y="27787"/>
                </a:lnTo>
                <a:lnTo>
                  <a:pt x="1989493" y="21564"/>
                </a:lnTo>
                <a:lnTo>
                  <a:pt x="1989493" y="6223"/>
                </a:lnTo>
                <a:close/>
              </a:path>
            </a:pathLst>
          </a:custGeom>
          <a:solidFill>
            <a:srgbClr val="4A68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9858972" y="6514616"/>
            <a:ext cx="1995170" cy="349885"/>
          </a:xfrm>
          <a:custGeom>
            <a:avLst/>
            <a:gdLst/>
            <a:ahLst/>
            <a:cxnLst/>
            <a:rect l="l" t="t" r="r" b="b"/>
            <a:pathLst>
              <a:path w="1995170" h="349884">
                <a:moveTo>
                  <a:pt x="27800" y="328053"/>
                </a:moveTo>
                <a:lnTo>
                  <a:pt x="21564" y="321830"/>
                </a:lnTo>
                <a:lnTo>
                  <a:pt x="13893" y="321830"/>
                </a:lnTo>
                <a:lnTo>
                  <a:pt x="6223" y="321830"/>
                </a:lnTo>
                <a:lnTo>
                  <a:pt x="0" y="328053"/>
                </a:lnTo>
                <a:lnTo>
                  <a:pt x="0" y="343395"/>
                </a:lnTo>
                <a:lnTo>
                  <a:pt x="6223" y="349631"/>
                </a:lnTo>
                <a:lnTo>
                  <a:pt x="21564" y="349631"/>
                </a:lnTo>
                <a:lnTo>
                  <a:pt x="27800" y="343395"/>
                </a:lnTo>
                <a:lnTo>
                  <a:pt x="27800" y="328053"/>
                </a:lnTo>
                <a:close/>
              </a:path>
              <a:path w="1995170" h="349884">
                <a:moveTo>
                  <a:pt x="27800" y="220789"/>
                </a:moveTo>
                <a:lnTo>
                  <a:pt x="21564" y="214566"/>
                </a:lnTo>
                <a:lnTo>
                  <a:pt x="13893" y="214566"/>
                </a:lnTo>
                <a:lnTo>
                  <a:pt x="6223" y="214566"/>
                </a:lnTo>
                <a:lnTo>
                  <a:pt x="0" y="220789"/>
                </a:lnTo>
                <a:lnTo>
                  <a:pt x="0" y="236131"/>
                </a:lnTo>
                <a:lnTo>
                  <a:pt x="6223" y="242366"/>
                </a:lnTo>
                <a:lnTo>
                  <a:pt x="21564" y="242366"/>
                </a:lnTo>
                <a:lnTo>
                  <a:pt x="27800" y="236131"/>
                </a:lnTo>
                <a:lnTo>
                  <a:pt x="27800" y="220789"/>
                </a:lnTo>
                <a:close/>
              </a:path>
              <a:path w="1995170" h="349884">
                <a:moveTo>
                  <a:pt x="27800" y="113525"/>
                </a:moveTo>
                <a:lnTo>
                  <a:pt x="21564" y="107276"/>
                </a:lnTo>
                <a:lnTo>
                  <a:pt x="13893" y="107276"/>
                </a:lnTo>
                <a:lnTo>
                  <a:pt x="6223" y="107276"/>
                </a:lnTo>
                <a:lnTo>
                  <a:pt x="0" y="113525"/>
                </a:lnTo>
                <a:lnTo>
                  <a:pt x="0" y="128854"/>
                </a:lnTo>
                <a:lnTo>
                  <a:pt x="6223" y="135077"/>
                </a:lnTo>
                <a:lnTo>
                  <a:pt x="21564" y="135077"/>
                </a:lnTo>
                <a:lnTo>
                  <a:pt x="27800" y="128854"/>
                </a:lnTo>
                <a:lnTo>
                  <a:pt x="27800" y="113525"/>
                </a:lnTo>
                <a:close/>
              </a:path>
              <a:path w="1995170" h="349884">
                <a:moveTo>
                  <a:pt x="143510" y="328053"/>
                </a:moveTo>
                <a:lnTo>
                  <a:pt x="137287" y="321830"/>
                </a:lnTo>
                <a:lnTo>
                  <a:pt x="129616" y="321830"/>
                </a:lnTo>
                <a:lnTo>
                  <a:pt x="121945" y="321830"/>
                </a:lnTo>
                <a:lnTo>
                  <a:pt x="115709" y="328053"/>
                </a:lnTo>
                <a:lnTo>
                  <a:pt x="115709" y="343395"/>
                </a:lnTo>
                <a:lnTo>
                  <a:pt x="121945" y="349631"/>
                </a:lnTo>
                <a:lnTo>
                  <a:pt x="137287" y="349631"/>
                </a:lnTo>
                <a:lnTo>
                  <a:pt x="143510" y="343395"/>
                </a:lnTo>
                <a:lnTo>
                  <a:pt x="143510" y="328053"/>
                </a:lnTo>
                <a:close/>
              </a:path>
              <a:path w="1995170" h="349884">
                <a:moveTo>
                  <a:pt x="143510" y="220789"/>
                </a:moveTo>
                <a:lnTo>
                  <a:pt x="137287" y="214566"/>
                </a:lnTo>
                <a:lnTo>
                  <a:pt x="129616" y="214566"/>
                </a:lnTo>
                <a:lnTo>
                  <a:pt x="121945" y="214566"/>
                </a:lnTo>
                <a:lnTo>
                  <a:pt x="115709" y="220789"/>
                </a:lnTo>
                <a:lnTo>
                  <a:pt x="115709" y="236131"/>
                </a:lnTo>
                <a:lnTo>
                  <a:pt x="121945" y="242366"/>
                </a:lnTo>
                <a:lnTo>
                  <a:pt x="137287" y="242366"/>
                </a:lnTo>
                <a:lnTo>
                  <a:pt x="143510" y="236131"/>
                </a:lnTo>
                <a:lnTo>
                  <a:pt x="143510" y="220789"/>
                </a:lnTo>
                <a:close/>
              </a:path>
              <a:path w="1995170" h="349884">
                <a:moveTo>
                  <a:pt x="143510" y="113525"/>
                </a:moveTo>
                <a:lnTo>
                  <a:pt x="137287" y="107276"/>
                </a:lnTo>
                <a:lnTo>
                  <a:pt x="129616" y="107276"/>
                </a:lnTo>
                <a:lnTo>
                  <a:pt x="121945" y="107276"/>
                </a:lnTo>
                <a:lnTo>
                  <a:pt x="115709" y="113525"/>
                </a:lnTo>
                <a:lnTo>
                  <a:pt x="115709" y="128854"/>
                </a:lnTo>
                <a:lnTo>
                  <a:pt x="121945" y="135077"/>
                </a:lnTo>
                <a:lnTo>
                  <a:pt x="137287" y="135077"/>
                </a:lnTo>
                <a:lnTo>
                  <a:pt x="143510" y="128854"/>
                </a:lnTo>
                <a:lnTo>
                  <a:pt x="143510" y="113525"/>
                </a:lnTo>
                <a:close/>
              </a:path>
              <a:path w="1995170" h="349884">
                <a:moveTo>
                  <a:pt x="143510" y="6248"/>
                </a:moveTo>
                <a:lnTo>
                  <a:pt x="137287" y="0"/>
                </a:lnTo>
                <a:lnTo>
                  <a:pt x="129616" y="0"/>
                </a:lnTo>
                <a:lnTo>
                  <a:pt x="121945" y="0"/>
                </a:lnTo>
                <a:lnTo>
                  <a:pt x="115709" y="6248"/>
                </a:lnTo>
                <a:lnTo>
                  <a:pt x="115709" y="21577"/>
                </a:lnTo>
                <a:lnTo>
                  <a:pt x="121945" y="27800"/>
                </a:lnTo>
                <a:lnTo>
                  <a:pt x="137287" y="27800"/>
                </a:lnTo>
                <a:lnTo>
                  <a:pt x="143510" y="21577"/>
                </a:lnTo>
                <a:lnTo>
                  <a:pt x="143510" y="6248"/>
                </a:lnTo>
                <a:close/>
              </a:path>
              <a:path w="1995170" h="349884">
                <a:moveTo>
                  <a:pt x="259207" y="328053"/>
                </a:moveTo>
                <a:lnTo>
                  <a:pt x="252984" y="321830"/>
                </a:lnTo>
                <a:lnTo>
                  <a:pt x="245313" y="321830"/>
                </a:lnTo>
                <a:lnTo>
                  <a:pt x="237642" y="321830"/>
                </a:lnTo>
                <a:lnTo>
                  <a:pt x="231406" y="328053"/>
                </a:lnTo>
                <a:lnTo>
                  <a:pt x="231406" y="343395"/>
                </a:lnTo>
                <a:lnTo>
                  <a:pt x="237642" y="349631"/>
                </a:lnTo>
                <a:lnTo>
                  <a:pt x="252984" y="349631"/>
                </a:lnTo>
                <a:lnTo>
                  <a:pt x="259207" y="343395"/>
                </a:lnTo>
                <a:lnTo>
                  <a:pt x="259207" y="328053"/>
                </a:lnTo>
                <a:close/>
              </a:path>
              <a:path w="1995170" h="349884">
                <a:moveTo>
                  <a:pt x="259207" y="220789"/>
                </a:moveTo>
                <a:lnTo>
                  <a:pt x="252984" y="214566"/>
                </a:lnTo>
                <a:lnTo>
                  <a:pt x="245313" y="214566"/>
                </a:lnTo>
                <a:lnTo>
                  <a:pt x="237642" y="214566"/>
                </a:lnTo>
                <a:lnTo>
                  <a:pt x="231406" y="220789"/>
                </a:lnTo>
                <a:lnTo>
                  <a:pt x="231406" y="236131"/>
                </a:lnTo>
                <a:lnTo>
                  <a:pt x="237642" y="242366"/>
                </a:lnTo>
                <a:lnTo>
                  <a:pt x="252984" y="242366"/>
                </a:lnTo>
                <a:lnTo>
                  <a:pt x="259207" y="236131"/>
                </a:lnTo>
                <a:lnTo>
                  <a:pt x="259207" y="220789"/>
                </a:lnTo>
                <a:close/>
              </a:path>
              <a:path w="1995170" h="349884">
                <a:moveTo>
                  <a:pt x="259207" y="113525"/>
                </a:moveTo>
                <a:lnTo>
                  <a:pt x="252984" y="107276"/>
                </a:lnTo>
                <a:lnTo>
                  <a:pt x="245313" y="107276"/>
                </a:lnTo>
                <a:lnTo>
                  <a:pt x="237642" y="107276"/>
                </a:lnTo>
                <a:lnTo>
                  <a:pt x="231406" y="113525"/>
                </a:lnTo>
                <a:lnTo>
                  <a:pt x="231406" y="128854"/>
                </a:lnTo>
                <a:lnTo>
                  <a:pt x="237642" y="135077"/>
                </a:lnTo>
                <a:lnTo>
                  <a:pt x="252984" y="135077"/>
                </a:lnTo>
                <a:lnTo>
                  <a:pt x="259207" y="128854"/>
                </a:lnTo>
                <a:lnTo>
                  <a:pt x="259207" y="113525"/>
                </a:lnTo>
                <a:close/>
              </a:path>
              <a:path w="1995170" h="349884">
                <a:moveTo>
                  <a:pt x="259207" y="6248"/>
                </a:moveTo>
                <a:lnTo>
                  <a:pt x="252984" y="0"/>
                </a:lnTo>
                <a:lnTo>
                  <a:pt x="245313" y="0"/>
                </a:lnTo>
                <a:lnTo>
                  <a:pt x="237642" y="0"/>
                </a:lnTo>
                <a:lnTo>
                  <a:pt x="231406" y="6248"/>
                </a:lnTo>
                <a:lnTo>
                  <a:pt x="231406" y="21577"/>
                </a:lnTo>
                <a:lnTo>
                  <a:pt x="237642" y="27800"/>
                </a:lnTo>
                <a:lnTo>
                  <a:pt x="252984" y="27800"/>
                </a:lnTo>
                <a:lnTo>
                  <a:pt x="259207" y="21577"/>
                </a:lnTo>
                <a:lnTo>
                  <a:pt x="259207" y="6248"/>
                </a:lnTo>
                <a:close/>
              </a:path>
              <a:path w="1995170" h="349884">
                <a:moveTo>
                  <a:pt x="374916" y="328053"/>
                </a:moveTo>
                <a:lnTo>
                  <a:pt x="368693" y="321830"/>
                </a:lnTo>
                <a:lnTo>
                  <a:pt x="361022" y="321830"/>
                </a:lnTo>
                <a:lnTo>
                  <a:pt x="353352" y="321830"/>
                </a:lnTo>
                <a:lnTo>
                  <a:pt x="347116" y="328053"/>
                </a:lnTo>
                <a:lnTo>
                  <a:pt x="347116" y="343395"/>
                </a:lnTo>
                <a:lnTo>
                  <a:pt x="353352" y="349631"/>
                </a:lnTo>
                <a:lnTo>
                  <a:pt x="368693" y="349631"/>
                </a:lnTo>
                <a:lnTo>
                  <a:pt x="374916" y="343395"/>
                </a:lnTo>
                <a:lnTo>
                  <a:pt x="374916" y="328053"/>
                </a:lnTo>
                <a:close/>
              </a:path>
              <a:path w="1995170" h="349884">
                <a:moveTo>
                  <a:pt x="374916" y="220789"/>
                </a:moveTo>
                <a:lnTo>
                  <a:pt x="368693" y="214566"/>
                </a:lnTo>
                <a:lnTo>
                  <a:pt x="361022" y="214566"/>
                </a:lnTo>
                <a:lnTo>
                  <a:pt x="353352" y="214566"/>
                </a:lnTo>
                <a:lnTo>
                  <a:pt x="347116" y="220789"/>
                </a:lnTo>
                <a:lnTo>
                  <a:pt x="347116" y="236131"/>
                </a:lnTo>
                <a:lnTo>
                  <a:pt x="353352" y="242366"/>
                </a:lnTo>
                <a:lnTo>
                  <a:pt x="368693" y="242366"/>
                </a:lnTo>
                <a:lnTo>
                  <a:pt x="374916" y="236131"/>
                </a:lnTo>
                <a:lnTo>
                  <a:pt x="374916" y="220789"/>
                </a:lnTo>
                <a:close/>
              </a:path>
              <a:path w="1995170" h="349884">
                <a:moveTo>
                  <a:pt x="374916" y="113525"/>
                </a:moveTo>
                <a:lnTo>
                  <a:pt x="368693" y="107276"/>
                </a:lnTo>
                <a:lnTo>
                  <a:pt x="361022" y="107276"/>
                </a:lnTo>
                <a:lnTo>
                  <a:pt x="353352" y="107276"/>
                </a:lnTo>
                <a:lnTo>
                  <a:pt x="347116" y="113525"/>
                </a:lnTo>
                <a:lnTo>
                  <a:pt x="347116" y="128854"/>
                </a:lnTo>
                <a:lnTo>
                  <a:pt x="353352" y="135077"/>
                </a:lnTo>
                <a:lnTo>
                  <a:pt x="368693" y="135077"/>
                </a:lnTo>
                <a:lnTo>
                  <a:pt x="374916" y="128854"/>
                </a:lnTo>
                <a:lnTo>
                  <a:pt x="374916" y="113525"/>
                </a:lnTo>
                <a:close/>
              </a:path>
              <a:path w="1995170" h="349884">
                <a:moveTo>
                  <a:pt x="374916" y="6248"/>
                </a:moveTo>
                <a:lnTo>
                  <a:pt x="368693" y="0"/>
                </a:lnTo>
                <a:lnTo>
                  <a:pt x="361022" y="0"/>
                </a:lnTo>
                <a:lnTo>
                  <a:pt x="353352" y="0"/>
                </a:lnTo>
                <a:lnTo>
                  <a:pt x="347116" y="6248"/>
                </a:lnTo>
                <a:lnTo>
                  <a:pt x="347116" y="21577"/>
                </a:lnTo>
                <a:lnTo>
                  <a:pt x="353352" y="27800"/>
                </a:lnTo>
                <a:lnTo>
                  <a:pt x="368693" y="27800"/>
                </a:lnTo>
                <a:lnTo>
                  <a:pt x="374916" y="21577"/>
                </a:lnTo>
                <a:lnTo>
                  <a:pt x="374916" y="6248"/>
                </a:lnTo>
                <a:close/>
              </a:path>
              <a:path w="1995170" h="349884">
                <a:moveTo>
                  <a:pt x="490626" y="328053"/>
                </a:moveTo>
                <a:lnTo>
                  <a:pt x="484390" y="321830"/>
                </a:lnTo>
                <a:lnTo>
                  <a:pt x="476719" y="321830"/>
                </a:lnTo>
                <a:lnTo>
                  <a:pt x="469049" y="321830"/>
                </a:lnTo>
                <a:lnTo>
                  <a:pt x="462826" y="328053"/>
                </a:lnTo>
                <a:lnTo>
                  <a:pt x="462826" y="343395"/>
                </a:lnTo>
                <a:lnTo>
                  <a:pt x="469049" y="349631"/>
                </a:lnTo>
                <a:lnTo>
                  <a:pt x="484390" y="349631"/>
                </a:lnTo>
                <a:lnTo>
                  <a:pt x="490626" y="343395"/>
                </a:lnTo>
                <a:lnTo>
                  <a:pt x="490626" y="328053"/>
                </a:lnTo>
                <a:close/>
              </a:path>
              <a:path w="1995170" h="349884">
                <a:moveTo>
                  <a:pt x="490626" y="220789"/>
                </a:moveTo>
                <a:lnTo>
                  <a:pt x="484390" y="214566"/>
                </a:lnTo>
                <a:lnTo>
                  <a:pt x="476719" y="214566"/>
                </a:lnTo>
                <a:lnTo>
                  <a:pt x="469049" y="214566"/>
                </a:lnTo>
                <a:lnTo>
                  <a:pt x="462826" y="220789"/>
                </a:lnTo>
                <a:lnTo>
                  <a:pt x="462826" y="236131"/>
                </a:lnTo>
                <a:lnTo>
                  <a:pt x="469049" y="242366"/>
                </a:lnTo>
                <a:lnTo>
                  <a:pt x="484390" y="242366"/>
                </a:lnTo>
                <a:lnTo>
                  <a:pt x="490626" y="236131"/>
                </a:lnTo>
                <a:lnTo>
                  <a:pt x="490626" y="220789"/>
                </a:lnTo>
                <a:close/>
              </a:path>
              <a:path w="1995170" h="349884">
                <a:moveTo>
                  <a:pt x="490626" y="113525"/>
                </a:moveTo>
                <a:lnTo>
                  <a:pt x="484390" y="107276"/>
                </a:lnTo>
                <a:lnTo>
                  <a:pt x="476719" y="107276"/>
                </a:lnTo>
                <a:lnTo>
                  <a:pt x="469049" y="107276"/>
                </a:lnTo>
                <a:lnTo>
                  <a:pt x="462826" y="113525"/>
                </a:lnTo>
                <a:lnTo>
                  <a:pt x="462826" y="128854"/>
                </a:lnTo>
                <a:lnTo>
                  <a:pt x="469049" y="135077"/>
                </a:lnTo>
                <a:lnTo>
                  <a:pt x="484390" y="135077"/>
                </a:lnTo>
                <a:lnTo>
                  <a:pt x="490626" y="128854"/>
                </a:lnTo>
                <a:lnTo>
                  <a:pt x="490626" y="113525"/>
                </a:lnTo>
                <a:close/>
              </a:path>
              <a:path w="1995170" h="349884">
                <a:moveTo>
                  <a:pt x="490626" y="6248"/>
                </a:moveTo>
                <a:lnTo>
                  <a:pt x="484390" y="0"/>
                </a:lnTo>
                <a:lnTo>
                  <a:pt x="476719" y="0"/>
                </a:lnTo>
                <a:lnTo>
                  <a:pt x="469049" y="0"/>
                </a:lnTo>
                <a:lnTo>
                  <a:pt x="462826" y="6248"/>
                </a:lnTo>
                <a:lnTo>
                  <a:pt x="462826" y="21577"/>
                </a:lnTo>
                <a:lnTo>
                  <a:pt x="469049" y="27800"/>
                </a:lnTo>
                <a:lnTo>
                  <a:pt x="484390" y="27800"/>
                </a:lnTo>
                <a:lnTo>
                  <a:pt x="490626" y="21577"/>
                </a:lnTo>
                <a:lnTo>
                  <a:pt x="490626" y="6248"/>
                </a:lnTo>
                <a:close/>
              </a:path>
              <a:path w="1995170" h="349884">
                <a:moveTo>
                  <a:pt x="606336" y="328053"/>
                </a:moveTo>
                <a:lnTo>
                  <a:pt x="600100" y="321830"/>
                </a:lnTo>
                <a:lnTo>
                  <a:pt x="592429" y="321830"/>
                </a:lnTo>
                <a:lnTo>
                  <a:pt x="584758" y="321830"/>
                </a:lnTo>
                <a:lnTo>
                  <a:pt x="578535" y="328053"/>
                </a:lnTo>
                <a:lnTo>
                  <a:pt x="578535" y="343395"/>
                </a:lnTo>
                <a:lnTo>
                  <a:pt x="584758" y="349631"/>
                </a:lnTo>
                <a:lnTo>
                  <a:pt x="600100" y="349631"/>
                </a:lnTo>
                <a:lnTo>
                  <a:pt x="606336" y="343395"/>
                </a:lnTo>
                <a:lnTo>
                  <a:pt x="606336" y="328053"/>
                </a:lnTo>
                <a:close/>
              </a:path>
              <a:path w="1995170" h="349884">
                <a:moveTo>
                  <a:pt x="606336" y="220789"/>
                </a:moveTo>
                <a:lnTo>
                  <a:pt x="600100" y="214566"/>
                </a:lnTo>
                <a:lnTo>
                  <a:pt x="592429" y="214566"/>
                </a:lnTo>
                <a:lnTo>
                  <a:pt x="584758" y="214566"/>
                </a:lnTo>
                <a:lnTo>
                  <a:pt x="578535" y="220789"/>
                </a:lnTo>
                <a:lnTo>
                  <a:pt x="578535" y="236131"/>
                </a:lnTo>
                <a:lnTo>
                  <a:pt x="584758" y="242366"/>
                </a:lnTo>
                <a:lnTo>
                  <a:pt x="600100" y="242366"/>
                </a:lnTo>
                <a:lnTo>
                  <a:pt x="606336" y="236131"/>
                </a:lnTo>
                <a:lnTo>
                  <a:pt x="606336" y="220789"/>
                </a:lnTo>
                <a:close/>
              </a:path>
              <a:path w="1995170" h="349884">
                <a:moveTo>
                  <a:pt x="606336" y="113525"/>
                </a:moveTo>
                <a:lnTo>
                  <a:pt x="600100" y="107276"/>
                </a:lnTo>
                <a:lnTo>
                  <a:pt x="592429" y="107276"/>
                </a:lnTo>
                <a:lnTo>
                  <a:pt x="584758" y="107276"/>
                </a:lnTo>
                <a:lnTo>
                  <a:pt x="578535" y="113525"/>
                </a:lnTo>
                <a:lnTo>
                  <a:pt x="578535" y="128854"/>
                </a:lnTo>
                <a:lnTo>
                  <a:pt x="584758" y="135077"/>
                </a:lnTo>
                <a:lnTo>
                  <a:pt x="600100" y="135077"/>
                </a:lnTo>
                <a:lnTo>
                  <a:pt x="606336" y="128854"/>
                </a:lnTo>
                <a:lnTo>
                  <a:pt x="606336" y="113525"/>
                </a:lnTo>
                <a:close/>
              </a:path>
              <a:path w="1995170" h="349884">
                <a:moveTo>
                  <a:pt x="606336" y="6248"/>
                </a:moveTo>
                <a:lnTo>
                  <a:pt x="600100" y="0"/>
                </a:lnTo>
                <a:lnTo>
                  <a:pt x="592429" y="0"/>
                </a:lnTo>
                <a:lnTo>
                  <a:pt x="584758" y="0"/>
                </a:lnTo>
                <a:lnTo>
                  <a:pt x="578535" y="6248"/>
                </a:lnTo>
                <a:lnTo>
                  <a:pt x="578535" y="21577"/>
                </a:lnTo>
                <a:lnTo>
                  <a:pt x="584758" y="27800"/>
                </a:lnTo>
                <a:lnTo>
                  <a:pt x="600100" y="27800"/>
                </a:lnTo>
                <a:lnTo>
                  <a:pt x="606336" y="21577"/>
                </a:lnTo>
                <a:lnTo>
                  <a:pt x="606336" y="6248"/>
                </a:lnTo>
                <a:close/>
              </a:path>
              <a:path w="1995170" h="349884">
                <a:moveTo>
                  <a:pt x="722045" y="328053"/>
                </a:moveTo>
                <a:lnTo>
                  <a:pt x="715810" y="321830"/>
                </a:lnTo>
                <a:lnTo>
                  <a:pt x="708139" y="321830"/>
                </a:lnTo>
                <a:lnTo>
                  <a:pt x="700468" y="321830"/>
                </a:lnTo>
                <a:lnTo>
                  <a:pt x="694245" y="328053"/>
                </a:lnTo>
                <a:lnTo>
                  <a:pt x="694245" y="343395"/>
                </a:lnTo>
                <a:lnTo>
                  <a:pt x="700468" y="349631"/>
                </a:lnTo>
                <a:lnTo>
                  <a:pt x="715810" y="349631"/>
                </a:lnTo>
                <a:lnTo>
                  <a:pt x="722045" y="343395"/>
                </a:lnTo>
                <a:lnTo>
                  <a:pt x="722045" y="328053"/>
                </a:lnTo>
                <a:close/>
              </a:path>
              <a:path w="1995170" h="349884">
                <a:moveTo>
                  <a:pt x="722045" y="220789"/>
                </a:moveTo>
                <a:lnTo>
                  <a:pt x="715810" y="214566"/>
                </a:lnTo>
                <a:lnTo>
                  <a:pt x="708139" y="214566"/>
                </a:lnTo>
                <a:lnTo>
                  <a:pt x="700468" y="214566"/>
                </a:lnTo>
                <a:lnTo>
                  <a:pt x="694245" y="220789"/>
                </a:lnTo>
                <a:lnTo>
                  <a:pt x="694245" y="236131"/>
                </a:lnTo>
                <a:lnTo>
                  <a:pt x="700468" y="242366"/>
                </a:lnTo>
                <a:lnTo>
                  <a:pt x="715810" y="242366"/>
                </a:lnTo>
                <a:lnTo>
                  <a:pt x="722045" y="236131"/>
                </a:lnTo>
                <a:lnTo>
                  <a:pt x="722045" y="220789"/>
                </a:lnTo>
                <a:close/>
              </a:path>
              <a:path w="1995170" h="349884">
                <a:moveTo>
                  <a:pt x="722045" y="113525"/>
                </a:moveTo>
                <a:lnTo>
                  <a:pt x="715810" y="107276"/>
                </a:lnTo>
                <a:lnTo>
                  <a:pt x="708139" y="107276"/>
                </a:lnTo>
                <a:lnTo>
                  <a:pt x="700468" y="107276"/>
                </a:lnTo>
                <a:lnTo>
                  <a:pt x="694245" y="113525"/>
                </a:lnTo>
                <a:lnTo>
                  <a:pt x="694245" y="128854"/>
                </a:lnTo>
                <a:lnTo>
                  <a:pt x="700468" y="135077"/>
                </a:lnTo>
                <a:lnTo>
                  <a:pt x="715810" y="135077"/>
                </a:lnTo>
                <a:lnTo>
                  <a:pt x="722045" y="128854"/>
                </a:lnTo>
                <a:lnTo>
                  <a:pt x="722045" y="113525"/>
                </a:lnTo>
                <a:close/>
              </a:path>
              <a:path w="1995170" h="349884">
                <a:moveTo>
                  <a:pt x="722045" y="6248"/>
                </a:moveTo>
                <a:lnTo>
                  <a:pt x="715810" y="0"/>
                </a:lnTo>
                <a:lnTo>
                  <a:pt x="708139" y="0"/>
                </a:lnTo>
                <a:lnTo>
                  <a:pt x="700468" y="0"/>
                </a:lnTo>
                <a:lnTo>
                  <a:pt x="694245" y="6248"/>
                </a:lnTo>
                <a:lnTo>
                  <a:pt x="694245" y="21577"/>
                </a:lnTo>
                <a:lnTo>
                  <a:pt x="700468" y="27800"/>
                </a:lnTo>
                <a:lnTo>
                  <a:pt x="715810" y="27800"/>
                </a:lnTo>
                <a:lnTo>
                  <a:pt x="722045" y="21577"/>
                </a:lnTo>
                <a:lnTo>
                  <a:pt x="722045" y="6248"/>
                </a:lnTo>
                <a:close/>
              </a:path>
              <a:path w="1995170" h="349884">
                <a:moveTo>
                  <a:pt x="837755" y="328053"/>
                </a:moveTo>
                <a:lnTo>
                  <a:pt x="831532" y="321830"/>
                </a:lnTo>
                <a:lnTo>
                  <a:pt x="823861" y="321830"/>
                </a:lnTo>
                <a:lnTo>
                  <a:pt x="816190" y="321830"/>
                </a:lnTo>
                <a:lnTo>
                  <a:pt x="809955" y="328053"/>
                </a:lnTo>
                <a:lnTo>
                  <a:pt x="809955" y="343395"/>
                </a:lnTo>
                <a:lnTo>
                  <a:pt x="816190" y="349631"/>
                </a:lnTo>
                <a:lnTo>
                  <a:pt x="831532" y="349631"/>
                </a:lnTo>
                <a:lnTo>
                  <a:pt x="837755" y="343395"/>
                </a:lnTo>
                <a:lnTo>
                  <a:pt x="837755" y="328053"/>
                </a:lnTo>
                <a:close/>
              </a:path>
              <a:path w="1995170" h="349884">
                <a:moveTo>
                  <a:pt x="837755" y="220789"/>
                </a:moveTo>
                <a:lnTo>
                  <a:pt x="831532" y="214566"/>
                </a:lnTo>
                <a:lnTo>
                  <a:pt x="823861" y="214566"/>
                </a:lnTo>
                <a:lnTo>
                  <a:pt x="816190" y="214566"/>
                </a:lnTo>
                <a:lnTo>
                  <a:pt x="809955" y="220789"/>
                </a:lnTo>
                <a:lnTo>
                  <a:pt x="809955" y="236131"/>
                </a:lnTo>
                <a:lnTo>
                  <a:pt x="816190" y="242366"/>
                </a:lnTo>
                <a:lnTo>
                  <a:pt x="831532" y="242366"/>
                </a:lnTo>
                <a:lnTo>
                  <a:pt x="837755" y="236131"/>
                </a:lnTo>
                <a:lnTo>
                  <a:pt x="837755" y="220789"/>
                </a:lnTo>
                <a:close/>
              </a:path>
              <a:path w="1995170" h="349884">
                <a:moveTo>
                  <a:pt x="837755" y="113525"/>
                </a:moveTo>
                <a:lnTo>
                  <a:pt x="831532" y="107276"/>
                </a:lnTo>
                <a:lnTo>
                  <a:pt x="823861" y="107276"/>
                </a:lnTo>
                <a:lnTo>
                  <a:pt x="816190" y="107276"/>
                </a:lnTo>
                <a:lnTo>
                  <a:pt x="809955" y="113525"/>
                </a:lnTo>
                <a:lnTo>
                  <a:pt x="809955" y="128854"/>
                </a:lnTo>
                <a:lnTo>
                  <a:pt x="816190" y="135077"/>
                </a:lnTo>
                <a:lnTo>
                  <a:pt x="831532" y="135077"/>
                </a:lnTo>
                <a:lnTo>
                  <a:pt x="837755" y="128854"/>
                </a:lnTo>
                <a:lnTo>
                  <a:pt x="837755" y="113525"/>
                </a:lnTo>
                <a:close/>
              </a:path>
              <a:path w="1995170" h="349884">
                <a:moveTo>
                  <a:pt x="837755" y="6248"/>
                </a:moveTo>
                <a:lnTo>
                  <a:pt x="831532" y="0"/>
                </a:lnTo>
                <a:lnTo>
                  <a:pt x="823861" y="0"/>
                </a:lnTo>
                <a:lnTo>
                  <a:pt x="816190" y="0"/>
                </a:lnTo>
                <a:lnTo>
                  <a:pt x="809955" y="6248"/>
                </a:lnTo>
                <a:lnTo>
                  <a:pt x="809955" y="21577"/>
                </a:lnTo>
                <a:lnTo>
                  <a:pt x="816190" y="27800"/>
                </a:lnTo>
                <a:lnTo>
                  <a:pt x="831532" y="27800"/>
                </a:lnTo>
                <a:lnTo>
                  <a:pt x="837755" y="21577"/>
                </a:lnTo>
                <a:lnTo>
                  <a:pt x="837755" y="6248"/>
                </a:lnTo>
                <a:close/>
              </a:path>
              <a:path w="1995170" h="349884">
                <a:moveTo>
                  <a:pt x="953452" y="328053"/>
                </a:moveTo>
                <a:lnTo>
                  <a:pt x="947229" y="321830"/>
                </a:lnTo>
                <a:lnTo>
                  <a:pt x="939558" y="321830"/>
                </a:lnTo>
                <a:lnTo>
                  <a:pt x="931887" y="321830"/>
                </a:lnTo>
                <a:lnTo>
                  <a:pt x="925652" y="328053"/>
                </a:lnTo>
                <a:lnTo>
                  <a:pt x="925652" y="343395"/>
                </a:lnTo>
                <a:lnTo>
                  <a:pt x="931887" y="349631"/>
                </a:lnTo>
                <a:lnTo>
                  <a:pt x="947229" y="349631"/>
                </a:lnTo>
                <a:lnTo>
                  <a:pt x="953452" y="343395"/>
                </a:lnTo>
                <a:lnTo>
                  <a:pt x="953452" y="328053"/>
                </a:lnTo>
                <a:close/>
              </a:path>
              <a:path w="1995170" h="349884">
                <a:moveTo>
                  <a:pt x="953452" y="220789"/>
                </a:moveTo>
                <a:lnTo>
                  <a:pt x="947229" y="214566"/>
                </a:lnTo>
                <a:lnTo>
                  <a:pt x="939558" y="214566"/>
                </a:lnTo>
                <a:lnTo>
                  <a:pt x="931887" y="214566"/>
                </a:lnTo>
                <a:lnTo>
                  <a:pt x="925652" y="220789"/>
                </a:lnTo>
                <a:lnTo>
                  <a:pt x="925652" y="236131"/>
                </a:lnTo>
                <a:lnTo>
                  <a:pt x="931887" y="242366"/>
                </a:lnTo>
                <a:lnTo>
                  <a:pt x="947229" y="242366"/>
                </a:lnTo>
                <a:lnTo>
                  <a:pt x="953452" y="236131"/>
                </a:lnTo>
                <a:lnTo>
                  <a:pt x="953452" y="220789"/>
                </a:lnTo>
                <a:close/>
              </a:path>
              <a:path w="1995170" h="349884">
                <a:moveTo>
                  <a:pt x="953452" y="113525"/>
                </a:moveTo>
                <a:lnTo>
                  <a:pt x="947229" y="107276"/>
                </a:lnTo>
                <a:lnTo>
                  <a:pt x="939558" y="107276"/>
                </a:lnTo>
                <a:lnTo>
                  <a:pt x="931887" y="107276"/>
                </a:lnTo>
                <a:lnTo>
                  <a:pt x="925652" y="113525"/>
                </a:lnTo>
                <a:lnTo>
                  <a:pt x="925652" y="128854"/>
                </a:lnTo>
                <a:lnTo>
                  <a:pt x="931887" y="135077"/>
                </a:lnTo>
                <a:lnTo>
                  <a:pt x="947229" y="135077"/>
                </a:lnTo>
                <a:lnTo>
                  <a:pt x="953452" y="128854"/>
                </a:lnTo>
                <a:lnTo>
                  <a:pt x="953452" y="113525"/>
                </a:lnTo>
                <a:close/>
              </a:path>
              <a:path w="1995170" h="349884">
                <a:moveTo>
                  <a:pt x="953452" y="6248"/>
                </a:moveTo>
                <a:lnTo>
                  <a:pt x="947229" y="0"/>
                </a:lnTo>
                <a:lnTo>
                  <a:pt x="939558" y="0"/>
                </a:lnTo>
                <a:lnTo>
                  <a:pt x="931887" y="0"/>
                </a:lnTo>
                <a:lnTo>
                  <a:pt x="925652" y="6248"/>
                </a:lnTo>
                <a:lnTo>
                  <a:pt x="925652" y="21577"/>
                </a:lnTo>
                <a:lnTo>
                  <a:pt x="931887" y="27800"/>
                </a:lnTo>
                <a:lnTo>
                  <a:pt x="947229" y="27800"/>
                </a:lnTo>
                <a:lnTo>
                  <a:pt x="953452" y="21577"/>
                </a:lnTo>
                <a:lnTo>
                  <a:pt x="953452" y="6248"/>
                </a:lnTo>
                <a:close/>
              </a:path>
              <a:path w="1995170" h="349884">
                <a:moveTo>
                  <a:pt x="1069162" y="328053"/>
                </a:moveTo>
                <a:lnTo>
                  <a:pt x="1062939" y="321830"/>
                </a:lnTo>
                <a:lnTo>
                  <a:pt x="1055268" y="321830"/>
                </a:lnTo>
                <a:lnTo>
                  <a:pt x="1047597" y="321830"/>
                </a:lnTo>
                <a:lnTo>
                  <a:pt x="1041361" y="328053"/>
                </a:lnTo>
                <a:lnTo>
                  <a:pt x="1041361" y="343395"/>
                </a:lnTo>
                <a:lnTo>
                  <a:pt x="1047597" y="349631"/>
                </a:lnTo>
                <a:lnTo>
                  <a:pt x="1062939" y="349631"/>
                </a:lnTo>
                <a:lnTo>
                  <a:pt x="1069162" y="343395"/>
                </a:lnTo>
                <a:lnTo>
                  <a:pt x="1069162" y="328053"/>
                </a:lnTo>
                <a:close/>
              </a:path>
              <a:path w="1995170" h="349884">
                <a:moveTo>
                  <a:pt x="1069162" y="220789"/>
                </a:moveTo>
                <a:lnTo>
                  <a:pt x="1062939" y="214566"/>
                </a:lnTo>
                <a:lnTo>
                  <a:pt x="1055268" y="214566"/>
                </a:lnTo>
                <a:lnTo>
                  <a:pt x="1047597" y="214566"/>
                </a:lnTo>
                <a:lnTo>
                  <a:pt x="1041361" y="220789"/>
                </a:lnTo>
                <a:lnTo>
                  <a:pt x="1041361" y="236131"/>
                </a:lnTo>
                <a:lnTo>
                  <a:pt x="1047597" y="242366"/>
                </a:lnTo>
                <a:lnTo>
                  <a:pt x="1062939" y="242366"/>
                </a:lnTo>
                <a:lnTo>
                  <a:pt x="1069162" y="236131"/>
                </a:lnTo>
                <a:lnTo>
                  <a:pt x="1069162" y="220789"/>
                </a:lnTo>
                <a:close/>
              </a:path>
              <a:path w="1995170" h="349884">
                <a:moveTo>
                  <a:pt x="1069162" y="113525"/>
                </a:moveTo>
                <a:lnTo>
                  <a:pt x="1062939" y="107276"/>
                </a:lnTo>
                <a:lnTo>
                  <a:pt x="1055268" y="107276"/>
                </a:lnTo>
                <a:lnTo>
                  <a:pt x="1047597" y="107276"/>
                </a:lnTo>
                <a:lnTo>
                  <a:pt x="1041361" y="113525"/>
                </a:lnTo>
                <a:lnTo>
                  <a:pt x="1041361" y="128854"/>
                </a:lnTo>
                <a:lnTo>
                  <a:pt x="1047597" y="135077"/>
                </a:lnTo>
                <a:lnTo>
                  <a:pt x="1062939" y="135077"/>
                </a:lnTo>
                <a:lnTo>
                  <a:pt x="1069162" y="128854"/>
                </a:lnTo>
                <a:lnTo>
                  <a:pt x="1069162" y="113525"/>
                </a:lnTo>
                <a:close/>
              </a:path>
              <a:path w="1995170" h="349884">
                <a:moveTo>
                  <a:pt x="1069162" y="6248"/>
                </a:moveTo>
                <a:lnTo>
                  <a:pt x="1062939" y="0"/>
                </a:lnTo>
                <a:lnTo>
                  <a:pt x="1055268" y="0"/>
                </a:lnTo>
                <a:lnTo>
                  <a:pt x="1047597" y="0"/>
                </a:lnTo>
                <a:lnTo>
                  <a:pt x="1041361" y="6248"/>
                </a:lnTo>
                <a:lnTo>
                  <a:pt x="1041361" y="21577"/>
                </a:lnTo>
                <a:lnTo>
                  <a:pt x="1047597" y="27800"/>
                </a:lnTo>
                <a:lnTo>
                  <a:pt x="1062939" y="27800"/>
                </a:lnTo>
                <a:lnTo>
                  <a:pt x="1069162" y="21577"/>
                </a:lnTo>
                <a:lnTo>
                  <a:pt x="1069162" y="6248"/>
                </a:lnTo>
                <a:close/>
              </a:path>
              <a:path w="1995170" h="349884">
                <a:moveTo>
                  <a:pt x="1184871" y="328053"/>
                </a:moveTo>
                <a:lnTo>
                  <a:pt x="1178636" y="321830"/>
                </a:lnTo>
                <a:lnTo>
                  <a:pt x="1170965" y="321830"/>
                </a:lnTo>
                <a:lnTo>
                  <a:pt x="1163294" y="321830"/>
                </a:lnTo>
                <a:lnTo>
                  <a:pt x="1157071" y="328053"/>
                </a:lnTo>
                <a:lnTo>
                  <a:pt x="1157071" y="343395"/>
                </a:lnTo>
                <a:lnTo>
                  <a:pt x="1163294" y="349631"/>
                </a:lnTo>
                <a:lnTo>
                  <a:pt x="1178636" y="349631"/>
                </a:lnTo>
                <a:lnTo>
                  <a:pt x="1184871" y="343395"/>
                </a:lnTo>
                <a:lnTo>
                  <a:pt x="1184871" y="328053"/>
                </a:lnTo>
                <a:close/>
              </a:path>
              <a:path w="1995170" h="349884">
                <a:moveTo>
                  <a:pt x="1184871" y="220789"/>
                </a:moveTo>
                <a:lnTo>
                  <a:pt x="1178636" y="214566"/>
                </a:lnTo>
                <a:lnTo>
                  <a:pt x="1170965" y="214566"/>
                </a:lnTo>
                <a:lnTo>
                  <a:pt x="1163294" y="214566"/>
                </a:lnTo>
                <a:lnTo>
                  <a:pt x="1157071" y="220789"/>
                </a:lnTo>
                <a:lnTo>
                  <a:pt x="1157071" y="236131"/>
                </a:lnTo>
                <a:lnTo>
                  <a:pt x="1163294" y="242366"/>
                </a:lnTo>
                <a:lnTo>
                  <a:pt x="1178636" y="242366"/>
                </a:lnTo>
                <a:lnTo>
                  <a:pt x="1184871" y="236131"/>
                </a:lnTo>
                <a:lnTo>
                  <a:pt x="1184871" y="220789"/>
                </a:lnTo>
                <a:close/>
              </a:path>
              <a:path w="1995170" h="349884">
                <a:moveTo>
                  <a:pt x="1184871" y="113525"/>
                </a:moveTo>
                <a:lnTo>
                  <a:pt x="1178636" y="107276"/>
                </a:lnTo>
                <a:lnTo>
                  <a:pt x="1170965" y="107276"/>
                </a:lnTo>
                <a:lnTo>
                  <a:pt x="1163294" y="107276"/>
                </a:lnTo>
                <a:lnTo>
                  <a:pt x="1157071" y="113525"/>
                </a:lnTo>
                <a:lnTo>
                  <a:pt x="1157071" y="128854"/>
                </a:lnTo>
                <a:lnTo>
                  <a:pt x="1163294" y="135077"/>
                </a:lnTo>
                <a:lnTo>
                  <a:pt x="1178636" y="135077"/>
                </a:lnTo>
                <a:lnTo>
                  <a:pt x="1184871" y="128854"/>
                </a:lnTo>
                <a:lnTo>
                  <a:pt x="1184871" y="113525"/>
                </a:lnTo>
                <a:close/>
              </a:path>
              <a:path w="1995170" h="349884">
                <a:moveTo>
                  <a:pt x="1184871" y="6248"/>
                </a:moveTo>
                <a:lnTo>
                  <a:pt x="1178636" y="0"/>
                </a:lnTo>
                <a:lnTo>
                  <a:pt x="1170965" y="0"/>
                </a:lnTo>
                <a:lnTo>
                  <a:pt x="1163294" y="0"/>
                </a:lnTo>
                <a:lnTo>
                  <a:pt x="1157071" y="6248"/>
                </a:lnTo>
                <a:lnTo>
                  <a:pt x="1157071" y="21577"/>
                </a:lnTo>
                <a:lnTo>
                  <a:pt x="1163294" y="27800"/>
                </a:lnTo>
                <a:lnTo>
                  <a:pt x="1178636" y="27800"/>
                </a:lnTo>
                <a:lnTo>
                  <a:pt x="1184871" y="21577"/>
                </a:lnTo>
                <a:lnTo>
                  <a:pt x="1184871" y="6248"/>
                </a:lnTo>
                <a:close/>
              </a:path>
              <a:path w="1995170" h="349884">
                <a:moveTo>
                  <a:pt x="1300581" y="328053"/>
                </a:moveTo>
                <a:lnTo>
                  <a:pt x="1294345" y="321830"/>
                </a:lnTo>
                <a:lnTo>
                  <a:pt x="1286675" y="321830"/>
                </a:lnTo>
                <a:lnTo>
                  <a:pt x="1279004" y="321830"/>
                </a:lnTo>
                <a:lnTo>
                  <a:pt x="1272781" y="328053"/>
                </a:lnTo>
                <a:lnTo>
                  <a:pt x="1272781" y="343395"/>
                </a:lnTo>
                <a:lnTo>
                  <a:pt x="1279004" y="349631"/>
                </a:lnTo>
                <a:lnTo>
                  <a:pt x="1294345" y="349631"/>
                </a:lnTo>
                <a:lnTo>
                  <a:pt x="1300581" y="343395"/>
                </a:lnTo>
                <a:lnTo>
                  <a:pt x="1300581" y="328053"/>
                </a:lnTo>
                <a:close/>
              </a:path>
              <a:path w="1995170" h="349884">
                <a:moveTo>
                  <a:pt x="1300581" y="220789"/>
                </a:moveTo>
                <a:lnTo>
                  <a:pt x="1294345" y="214566"/>
                </a:lnTo>
                <a:lnTo>
                  <a:pt x="1286675" y="214566"/>
                </a:lnTo>
                <a:lnTo>
                  <a:pt x="1279004" y="214566"/>
                </a:lnTo>
                <a:lnTo>
                  <a:pt x="1272781" y="220789"/>
                </a:lnTo>
                <a:lnTo>
                  <a:pt x="1272781" y="236131"/>
                </a:lnTo>
                <a:lnTo>
                  <a:pt x="1279004" y="242366"/>
                </a:lnTo>
                <a:lnTo>
                  <a:pt x="1294345" y="242366"/>
                </a:lnTo>
                <a:lnTo>
                  <a:pt x="1300581" y="236131"/>
                </a:lnTo>
                <a:lnTo>
                  <a:pt x="1300581" y="220789"/>
                </a:lnTo>
                <a:close/>
              </a:path>
              <a:path w="1995170" h="349884">
                <a:moveTo>
                  <a:pt x="1300581" y="113525"/>
                </a:moveTo>
                <a:lnTo>
                  <a:pt x="1294345" y="107276"/>
                </a:lnTo>
                <a:lnTo>
                  <a:pt x="1286675" y="107276"/>
                </a:lnTo>
                <a:lnTo>
                  <a:pt x="1279004" y="107276"/>
                </a:lnTo>
                <a:lnTo>
                  <a:pt x="1272781" y="113525"/>
                </a:lnTo>
                <a:lnTo>
                  <a:pt x="1272781" y="128854"/>
                </a:lnTo>
                <a:lnTo>
                  <a:pt x="1279004" y="135077"/>
                </a:lnTo>
                <a:lnTo>
                  <a:pt x="1294345" y="135077"/>
                </a:lnTo>
                <a:lnTo>
                  <a:pt x="1300581" y="128854"/>
                </a:lnTo>
                <a:lnTo>
                  <a:pt x="1300581" y="113525"/>
                </a:lnTo>
                <a:close/>
              </a:path>
              <a:path w="1995170" h="349884">
                <a:moveTo>
                  <a:pt x="1300581" y="6248"/>
                </a:moveTo>
                <a:lnTo>
                  <a:pt x="1294345" y="0"/>
                </a:lnTo>
                <a:lnTo>
                  <a:pt x="1286675" y="0"/>
                </a:lnTo>
                <a:lnTo>
                  <a:pt x="1279004" y="0"/>
                </a:lnTo>
                <a:lnTo>
                  <a:pt x="1272781" y="6248"/>
                </a:lnTo>
                <a:lnTo>
                  <a:pt x="1272781" y="21577"/>
                </a:lnTo>
                <a:lnTo>
                  <a:pt x="1279004" y="27800"/>
                </a:lnTo>
                <a:lnTo>
                  <a:pt x="1294345" y="27800"/>
                </a:lnTo>
                <a:lnTo>
                  <a:pt x="1300581" y="21577"/>
                </a:lnTo>
                <a:lnTo>
                  <a:pt x="1300581" y="6248"/>
                </a:lnTo>
                <a:close/>
              </a:path>
              <a:path w="1995170" h="349884">
                <a:moveTo>
                  <a:pt x="1416291" y="328053"/>
                </a:moveTo>
                <a:lnTo>
                  <a:pt x="1410055" y="321830"/>
                </a:lnTo>
                <a:lnTo>
                  <a:pt x="1402384" y="321830"/>
                </a:lnTo>
                <a:lnTo>
                  <a:pt x="1394714" y="321830"/>
                </a:lnTo>
                <a:lnTo>
                  <a:pt x="1388491" y="328053"/>
                </a:lnTo>
                <a:lnTo>
                  <a:pt x="1388491" y="343395"/>
                </a:lnTo>
                <a:lnTo>
                  <a:pt x="1394714" y="349631"/>
                </a:lnTo>
                <a:lnTo>
                  <a:pt x="1410055" y="349631"/>
                </a:lnTo>
                <a:lnTo>
                  <a:pt x="1416291" y="343395"/>
                </a:lnTo>
                <a:lnTo>
                  <a:pt x="1416291" y="328053"/>
                </a:lnTo>
                <a:close/>
              </a:path>
              <a:path w="1995170" h="349884">
                <a:moveTo>
                  <a:pt x="1416291" y="220789"/>
                </a:moveTo>
                <a:lnTo>
                  <a:pt x="1410055" y="214566"/>
                </a:lnTo>
                <a:lnTo>
                  <a:pt x="1402384" y="214566"/>
                </a:lnTo>
                <a:lnTo>
                  <a:pt x="1394714" y="214566"/>
                </a:lnTo>
                <a:lnTo>
                  <a:pt x="1388491" y="220789"/>
                </a:lnTo>
                <a:lnTo>
                  <a:pt x="1388491" y="236131"/>
                </a:lnTo>
                <a:lnTo>
                  <a:pt x="1394714" y="242366"/>
                </a:lnTo>
                <a:lnTo>
                  <a:pt x="1410055" y="242366"/>
                </a:lnTo>
                <a:lnTo>
                  <a:pt x="1416291" y="236131"/>
                </a:lnTo>
                <a:lnTo>
                  <a:pt x="1416291" y="220789"/>
                </a:lnTo>
                <a:close/>
              </a:path>
              <a:path w="1995170" h="349884">
                <a:moveTo>
                  <a:pt x="1416291" y="113525"/>
                </a:moveTo>
                <a:lnTo>
                  <a:pt x="1410055" y="107276"/>
                </a:lnTo>
                <a:lnTo>
                  <a:pt x="1402384" y="107276"/>
                </a:lnTo>
                <a:lnTo>
                  <a:pt x="1394714" y="107276"/>
                </a:lnTo>
                <a:lnTo>
                  <a:pt x="1388491" y="113525"/>
                </a:lnTo>
                <a:lnTo>
                  <a:pt x="1388491" y="128854"/>
                </a:lnTo>
                <a:lnTo>
                  <a:pt x="1394714" y="135077"/>
                </a:lnTo>
                <a:lnTo>
                  <a:pt x="1410055" y="135077"/>
                </a:lnTo>
                <a:lnTo>
                  <a:pt x="1416291" y="128854"/>
                </a:lnTo>
                <a:lnTo>
                  <a:pt x="1416291" y="113525"/>
                </a:lnTo>
                <a:close/>
              </a:path>
              <a:path w="1995170" h="349884">
                <a:moveTo>
                  <a:pt x="1416291" y="6248"/>
                </a:moveTo>
                <a:lnTo>
                  <a:pt x="1410055" y="0"/>
                </a:lnTo>
                <a:lnTo>
                  <a:pt x="1402384" y="0"/>
                </a:lnTo>
                <a:lnTo>
                  <a:pt x="1394714" y="0"/>
                </a:lnTo>
                <a:lnTo>
                  <a:pt x="1388491" y="6248"/>
                </a:lnTo>
                <a:lnTo>
                  <a:pt x="1388491" y="21577"/>
                </a:lnTo>
                <a:lnTo>
                  <a:pt x="1394714" y="27800"/>
                </a:lnTo>
                <a:lnTo>
                  <a:pt x="1410055" y="27800"/>
                </a:lnTo>
                <a:lnTo>
                  <a:pt x="1416291" y="21577"/>
                </a:lnTo>
                <a:lnTo>
                  <a:pt x="1416291" y="6248"/>
                </a:lnTo>
                <a:close/>
              </a:path>
              <a:path w="1995170" h="349884">
                <a:moveTo>
                  <a:pt x="1532001" y="328053"/>
                </a:moveTo>
                <a:lnTo>
                  <a:pt x="1525778" y="321830"/>
                </a:lnTo>
                <a:lnTo>
                  <a:pt x="1518107" y="321830"/>
                </a:lnTo>
                <a:lnTo>
                  <a:pt x="1510436" y="321830"/>
                </a:lnTo>
                <a:lnTo>
                  <a:pt x="1504200" y="328053"/>
                </a:lnTo>
                <a:lnTo>
                  <a:pt x="1504200" y="343395"/>
                </a:lnTo>
                <a:lnTo>
                  <a:pt x="1510436" y="349631"/>
                </a:lnTo>
                <a:lnTo>
                  <a:pt x="1525778" y="349631"/>
                </a:lnTo>
                <a:lnTo>
                  <a:pt x="1532001" y="343395"/>
                </a:lnTo>
                <a:lnTo>
                  <a:pt x="1532001" y="328053"/>
                </a:lnTo>
                <a:close/>
              </a:path>
              <a:path w="1995170" h="349884">
                <a:moveTo>
                  <a:pt x="1532001" y="220789"/>
                </a:moveTo>
                <a:lnTo>
                  <a:pt x="1525778" y="214566"/>
                </a:lnTo>
                <a:lnTo>
                  <a:pt x="1518107" y="214566"/>
                </a:lnTo>
                <a:lnTo>
                  <a:pt x="1510436" y="214566"/>
                </a:lnTo>
                <a:lnTo>
                  <a:pt x="1504200" y="220789"/>
                </a:lnTo>
                <a:lnTo>
                  <a:pt x="1504200" y="236131"/>
                </a:lnTo>
                <a:lnTo>
                  <a:pt x="1510436" y="242366"/>
                </a:lnTo>
                <a:lnTo>
                  <a:pt x="1525778" y="242366"/>
                </a:lnTo>
                <a:lnTo>
                  <a:pt x="1532001" y="236131"/>
                </a:lnTo>
                <a:lnTo>
                  <a:pt x="1532001" y="220789"/>
                </a:lnTo>
                <a:close/>
              </a:path>
              <a:path w="1995170" h="349884">
                <a:moveTo>
                  <a:pt x="1532001" y="113525"/>
                </a:moveTo>
                <a:lnTo>
                  <a:pt x="1525778" y="107276"/>
                </a:lnTo>
                <a:lnTo>
                  <a:pt x="1518107" y="107276"/>
                </a:lnTo>
                <a:lnTo>
                  <a:pt x="1510436" y="107276"/>
                </a:lnTo>
                <a:lnTo>
                  <a:pt x="1504200" y="113525"/>
                </a:lnTo>
                <a:lnTo>
                  <a:pt x="1504200" y="128854"/>
                </a:lnTo>
                <a:lnTo>
                  <a:pt x="1510436" y="135077"/>
                </a:lnTo>
                <a:lnTo>
                  <a:pt x="1525778" y="135077"/>
                </a:lnTo>
                <a:lnTo>
                  <a:pt x="1532001" y="128854"/>
                </a:lnTo>
                <a:lnTo>
                  <a:pt x="1532001" y="113525"/>
                </a:lnTo>
                <a:close/>
              </a:path>
              <a:path w="1995170" h="349884">
                <a:moveTo>
                  <a:pt x="1532001" y="6248"/>
                </a:moveTo>
                <a:lnTo>
                  <a:pt x="1525778" y="0"/>
                </a:lnTo>
                <a:lnTo>
                  <a:pt x="1518107" y="0"/>
                </a:lnTo>
                <a:lnTo>
                  <a:pt x="1510436" y="0"/>
                </a:lnTo>
                <a:lnTo>
                  <a:pt x="1504200" y="6248"/>
                </a:lnTo>
                <a:lnTo>
                  <a:pt x="1504200" y="21577"/>
                </a:lnTo>
                <a:lnTo>
                  <a:pt x="1510436" y="27800"/>
                </a:lnTo>
                <a:lnTo>
                  <a:pt x="1525778" y="27800"/>
                </a:lnTo>
                <a:lnTo>
                  <a:pt x="1532001" y="21577"/>
                </a:lnTo>
                <a:lnTo>
                  <a:pt x="1532001" y="6248"/>
                </a:lnTo>
                <a:close/>
              </a:path>
              <a:path w="1995170" h="349884">
                <a:moveTo>
                  <a:pt x="1647698" y="328053"/>
                </a:moveTo>
                <a:lnTo>
                  <a:pt x="1641475" y="321830"/>
                </a:lnTo>
                <a:lnTo>
                  <a:pt x="1633804" y="321830"/>
                </a:lnTo>
                <a:lnTo>
                  <a:pt x="1626133" y="321830"/>
                </a:lnTo>
                <a:lnTo>
                  <a:pt x="1619897" y="328053"/>
                </a:lnTo>
                <a:lnTo>
                  <a:pt x="1619897" y="343395"/>
                </a:lnTo>
                <a:lnTo>
                  <a:pt x="1626133" y="349631"/>
                </a:lnTo>
                <a:lnTo>
                  <a:pt x="1641475" y="349631"/>
                </a:lnTo>
                <a:lnTo>
                  <a:pt x="1647698" y="343395"/>
                </a:lnTo>
                <a:lnTo>
                  <a:pt x="1647698" y="328053"/>
                </a:lnTo>
                <a:close/>
              </a:path>
              <a:path w="1995170" h="349884">
                <a:moveTo>
                  <a:pt x="1647698" y="220789"/>
                </a:moveTo>
                <a:lnTo>
                  <a:pt x="1641475" y="214566"/>
                </a:lnTo>
                <a:lnTo>
                  <a:pt x="1633804" y="214566"/>
                </a:lnTo>
                <a:lnTo>
                  <a:pt x="1626133" y="214566"/>
                </a:lnTo>
                <a:lnTo>
                  <a:pt x="1619897" y="220789"/>
                </a:lnTo>
                <a:lnTo>
                  <a:pt x="1619897" y="236131"/>
                </a:lnTo>
                <a:lnTo>
                  <a:pt x="1626133" y="242366"/>
                </a:lnTo>
                <a:lnTo>
                  <a:pt x="1641475" y="242366"/>
                </a:lnTo>
                <a:lnTo>
                  <a:pt x="1647698" y="236131"/>
                </a:lnTo>
                <a:lnTo>
                  <a:pt x="1647698" y="220789"/>
                </a:lnTo>
                <a:close/>
              </a:path>
              <a:path w="1995170" h="349884">
                <a:moveTo>
                  <a:pt x="1647698" y="113525"/>
                </a:moveTo>
                <a:lnTo>
                  <a:pt x="1641475" y="107276"/>
                </a:lnTo>
                <a:lnTo>
                  <a:pt x="1633804" y="107276"/>
                </a:lnTo>
                <a:lnTo>
                  <a:pt x="1626133" y="107276"/>
                </a:lnTo>
                <a:lnTo>
                  <a:pt x="1619897" y="113525"/>
                </a:lnTo>
                <a:lnTo>
                  <a:pt x="1619897" y="128854"/>
                </a:lnTo>
                <a:lnTo>
                  <a:pt x="1626133" y="135077"/>
                </a:lnTo>
                <a:lnTo>
                  <a:pt x="1641475" y="135077"/>
                </a:lnTo>
                <a:lnTo>
                  <a:pt x="1647698" y="128854"/>
                </a:lnTo>
                <a:lnTo>
                  <a:pt x="1647698" y="113525"/>
                </a:lnTo>
                <a:close/>
              </a:path>
              <a:path w="1995170" h="349884">
                <a:moveTo>
                  <a:pt x="1647698" y="6248"/>
                </a:moveTo>
                <a:lnTo>
                  <a:pt x="1641475" y="0"/>
                </a:lnTo>
                <a:lnTo>
                  <a:pt x="1633804" y="0"/>
                </a:lnTo>
                <a:lnTo>
                  <a:pt x="1626133" y="0"/>
                </a:lnTo>
                <a:lnTo>
                  <a:pt x="1619897" y="6248"/>
                </a:lnTo>
                <a:lnTo>
                  <a:pt x="1619897" y="21577"/>
                </a:lnTo>
                <a:lnTo>
                  <a:pt x="1626133" y="27800"/>
                </a:lnTo>
                <a:lnTo>
                  <a:pt x="1641475" y="27800"/>
                </a:lnTo>
                <a:lnTo>
                  <a:pt x="1647698" y="21577"/>
                </a:lnTo>
                <a:lnTo>
                  <a:pt x="1647698" y="6248"/>
                </a:lnTo>
                <a:close/>
              </a:path>
              <a:path w="1995170" h="349884">
                <a:moveTo>
                  <a:pt x="1763407" y="328053"/>
                </a:moveTo>
                <a:lnTo>
                  <a:pt x="1757184" y="321830"/>
                </a:lnTo>
                <a:lnTo>
                  <a:pt x="1749513" y="321830"/>
                </a:lnTo>
                <a:lnTo>
                  <a:pt x="1741843" y="321830"/>
                </a:lnTo>
                <a:lnTo>
                  <a:pt x="1735607" y="328053"/>
                </a:lnTo>
                <a:lnTo>
                  <a:pt x="1735607" y="343395"/>
                </a:lnTo>
                <a:lnTo>
                  <a:pt x="1741843" y="349631"/>
                </a:lnTo>
                <a:lnTo>
                  <a:pt x="1757184" y="349631"/>
                </a:lnTo>
                <a:lnTo>
                  <a:pt x="1763407" y="343395"/>
                </a:lnTo>
                <a:lnTo>
                  <a:pt x="1763407" y="328053"/>
                </a:lnTo>
                <a:close/>
              </a:path>
              <a:path w="1995170" h="349884">
                <a:moveTo>
                  <a:pt x="1763407" y="220789"/>
                </a:moveTo>
                <a:lnTo>
                  <a:pt x="1757184" y="214566"/>
                </a:lnTo>
                <a:lnTo>
                  <a:pt x="1749513" y="214566"/>
                </a:lnTo>
                <a:lnTo>
                  <a:pt x="1741843" y="214566"/>
                </a:lnTo>
                <a:lnTo>
                  <a:pt x="1735607" y="220789"/>
                </a:lnTo>
                <a:lnTo>
                  <a:pt x="1735607" y="236131"/>
                </a:lnTo>
                <a:lnTo>
                  <a:pt x="1741843" y="242366"/>
                </a:lnTo>
                <a:lnTo>
                  <a:pt x="1757184" y="242366"/>
                </a:lnTo>
                <a:lnTo>
                  <a:pt x="1763407" y="236131"/>
                </a:lnTo>
                <a:lnTo>
                  <a:pt x="1763407" y="220789"/>
                </a:lnTo>
                <a:close/>
              </a:path>
              <a:path w="1995170" h="349884">
                <a:moveTo>
                  <a:pt x="1763407" y="113525"/>
                </a:moveTo>
                <a:lnTo>
                  <a:pt x="1757184" y="107276"/>
                </a:lnTo>
                <a:lnTo>
                  <a:pt x="1749513" y="107276"/>
                </a:lnTo>
                <a:lnTo>
                  <a:pt x="1741843" y="107276"/>
                </a:lnTo>
                <a:lnTo>
                  <a:pt x="1735607" y="113525"/>
                </a:lnTo>
                <a:lnTo>
                  <a:pt x="1735607" y="128854"/>
                </a:lnTo>
                <a:lnTo>
                  <a:pt x="1741843" y="135077"/>
                </a:lnTo>
                <a:lnTo>
                  <a:pt x="1757184" y="135077"/>
                </a:lnTo>
                <a:lnTo>
                  <a:pt x="1763407" y="128854"/>
                </a:lnTo>
                <a:lnTo>
                  <a:pt x="1763407" y="113525"/>
                </a:lnTo>
                <a:close/>
              </a:path>
              <a:path w="1995170" h="349884">
                <a:moveTo>
                  <a:pt x="1763407" y="6248"/>
                </a:moveTo>
                <a:lnTo>
                  <a:pt x="1757184" y="0"/>
                </a:lnTo>
                <a:lnTo>
                  <a:pt x="1749513" y="0"/>
                </a:lnTo>
                <a:lnTo>
                  <a:pt x="1741843" y="0"/>
                </a:lnTo>
                <a:lnTo>
                  <a:pt x="1735607" y="6248"/>
                </a:lnTo>
                <a:lnTo>
                  <a:pt x="1735607" y="21577"/>
                </a:lnTo>
                <a:lnTo>
                  <a:pt x="1741843" y="27800"/>
                </a:lnTo>
                <a:lnTo>
                  <a:pt x="1757184" y="27800"/>
                </a:lnTo>
                <a:lnTo>
                  <a:pt x="1763407" y="21577"/>
                </a:lnTo>
                <a:lnTo>
                  <a:pt x="1763407" y="6248"/>
                </a:lnTo>
                <a:close/>
              </a:path>
              <a:path w="1995170" h="349884">
                <a:moveTo>
                  <a:pt x="1879117" y="328053"/>
                </a:moveTo>
                <a:lnTo>
                  <a:pt x="1872881" y="321830"/>
                </a:lnTo>
                <a:lnTo>
                  <a:pt x="1865210" y="321830"/>
                </a:lnTo>
                <a:lnTo>
                  <a:pt x="1857540" y="321830"/>
                </a:lnTo>
                <a:lnTo>
                  <a:pt x="1851317" y="328053"/>
                </a:lnTo>
                <a:lnTo>
                  <a:pt x="1851317" y="343395"/>
                </a:lnTo>
                <a:lnTo>
                  <a:pt x="1857540" y="349631"/>
                </a:lnTo>
                <a:lnTo>
                  <a:pt x="1872881" y="349631"/>
                </a:lnTo>
                <a:lnTo>
                  <a:pt x="1879117" y="343395"/>
                </a:lnTo>
                <a:lnTo>
                  <a:pt x="1879117" y="328053"/>
                </a:lnTo>
                <a:close/>
              </a:path>
              <a:path w="1995170" h="349884">
                <a:moveTo>
                  <a:pt x="1879117" y="220789"/>
                </a:moveTo>
                <a:lnTo>
                  <a:pt x="1872881" y="214566"/>
                </a:lnTo>
                <a:lnTo>
                  <a:pt x="1865210" y="214566"/>
                </a:lnTo>
                <a:lnTo>
                  <a:pt x="1857540" y="214566"/>
                </a:lnTo>
                <a:lnTo>
                  <a:pt x="1851317" y="220789"/>
                </a:lnTo>
                <a:lnTo>
                  <a:pt x="1851317" y="236131"/>
                </a:lnTo>
                <a:lnTo>
                  <a:pt x="1857540" y="242366"/>
                </a:lnTo>
                <a:lnTo>
                  <a:pt x="1872881" y="242366"/>
                </a:lnTo>
                <a:lnTo>
                  <a:pt x="1879117" y="236131"/>
                </a:lnTo>
                <a:lnTo>
                  <a:pt x="1879117" y="220789"/>
                </a:lnTo>
                <a:close/>
              </a:path>
              <a:path w="1995170" h="349884">
                <a:moveTo>
                  <a:pt x="1879117" y="113525"/>
                </a:moveTo>
                <a:lnTo>
                  <a:pt x="1872881" y="107276"/>
                </a:lnTo>
                <a:lnTo>
                  <a:pt x="1865210" y="107276"/>
                </a:lnTo>
                <a:lnTo>
                  <a:pt x="1857540" y="107276"/>
                </a:lnTo>
                <a:lnTo>
                  <a:pt x="1851317" y="113525"/>
                </a:lnTo>
                <a:lnTo>
                  <a:pt x="1851317" y="128854"/>
                </a:lnTo>
                <a:lnTo>
                  <a:pt x="1857540" y="135077"/>
                </a:lnTo>
                <a:lnTo>
                  <a:pt x="1872881" y="135077"/>
                </a:lnTo>
                <a:lnTo>
                  <a:pt x="1879117" y="128854"/>
                </a:lnTo>
                <a:lnTo>
                  <a:pt x="1879117" y="113525"/>
                </a:lnTo>
                <a:close/>
              </a:path>
              <a:path w="1995170" h="349884">
                <a:moveTo>
                  <a:pt x="1879117" y="6248"/>
                </a:moveTo>
                <a:lnTo>
                  <a:pt x="1872881" y="0"/>
                </a:lnTo>
                <a:lnTo>
                  <a:pt x="1865210" y="0"/>
                </a:lnTo>
                <a:lnTo>
                  <a:pt x="1857540" y="0"/>
                </a:lnTo>
                <a:lnTo>
                  <a:pt x="1851317" y="6248"/>
                </a:lnTo>
                <a:lnTo>
                  <a:pt x="1851317" y="21577"/>
                </a:lnTo>
                <a:lnTo>
                  <a:pt x="1857540" y="27800"/>
                </a:lnTo>
                <a:lnTo>
                  <a:pt x="1872881" y="27800"/>
                </a:lnTo>
                <a:lnTo>
                  <a:pt x="1879117" y="21577"/>
                </a:lnTo>
                <a:lnTo>
                  <a:pt x="1879117" y="6248"/>
                </a:lnTo>
                <a:close/>
              </a:path>
              <a:path w="1995170" h="349884">
                <a:moveTo>
                  <a:pt x="1994827" y="328053"/>
                </a:moveTo>
                <a:lnTo>
                  <a:pt x="1988591" y="321830"/>
                </a:lnTo>
                <a:lnTo>
                  <a:pt x="1980920" y="321830"/>
                </a:lnTo>
                <a:lnTo>
                  <a:pt x="1973249" y="321830"/>
                </a:lnTo>
                <a:lnTo>
                  <a:pt x="1967026" y="328053"/>
                </a:lnTo>
                <a:lnTo>
                  <a:pt x="1967026" y="343395"/>
                </a:lnTo>
                <a:lnTo>
                  <a:pt x="1973249" y="349631"/>
                </a:lnTo>
                <a:lnTo>
                  <a:pt x="1988591" y="349631"/>
                </a:lnTo>
                <a:lnTo>
                  <a:pt x="1994827" y="343395"/>
                </a:lnTo>
                <a:lnTo>
                  <a:pt x="1994827" y="328053"/>
                </a:lnTo>
                <a:close/>
              </a:path>
              <a:path w="1995170" h="349884">
                <a:moveTo>
                  <a:pt x="1994827" y="220789"/>
                </a:moveTo>
                <a:lnTo>
                  <a:pt x="1988591" y="214566"/>
                </a:lnTo>
                <a:lnTo>
                  <a:pt x="1980920" y="214566"/>
                </a:lnTo>
                <a:lnTo>
                  <a:pt x="1973249" y="214566"/>
                </a:lnTo>
                <a:lnTo>
                  <a:pt x="1967026" y="220789"/>
                </a:lnTo>
                <a:lnTo>
                  <a:pt x="1967026" y="236131"/>
                </a:lnTo>
                <a:lnTo>
                  <a:pt x="1973249" y="242366"/>
                </a:lnTo>
                <a:lnTo>
                  <a:pt x="1988591" y="242366"/>
                </a:lnTo>
                <a:lnTo>
                  <a:pt x="1994827" y="236131"/>
                </a:lnTo>
                <a:lnTo>
                  <a:pt x="1994827" y="220789"/>
                </a:lnTo>
                <a:close/>
              </a:path>
              <a:path w="1995170" h="349884">
                <a:moveTo>
                  <a:pt x="1994827" y="113525"/>
                </a:moveTo>
                <a:lnTo>
                  <a:pt x="1988591" y="107276"/>
                </a:lnTo>
                <a:lnTo>
                  <a:pt x="1980920" y="107276"/>
                </a:lnTo>
                <a:lnTo>
                  <a:pt x="1973249" y="107276"/>
                </a:lnTo>
                <a:lnTo>
                  <a:pt x="1967026" y="113525"/>
                </a:lnTo>
                <a:lnTo>
                  <a:pt x="1967026" y="128854"/>
                </a:lnTo>
                <a:lnTo>
                  <a:pt x="1973249" y="135077"/>
                </a:lnTo>
                <a:lnTo>
                  <a:pt x="1988591" y="135077"/>
                </a:lnTo>
                <a:lnTo>
                  <a:pt x="1994827" y="128854"/>
                </a:lnTo>
                <a:lnTo>
                  <a:pt x="1994827" y="113525"/>
                </a:lnTo>
                <a:close/>
              </a:path>
              <a:path w="1995170" h="349884">
                <a:moveTo>
                  <a:pt x="1994827" y="6248"/>
                </a:moveTo>
                <a:lnTo>
                  <a:pt x="1988591" y="0"/>
                </a:lnTo>
                <a:lnTo>
                  <a:pt x="1980920" y="0"/>
                </a:lnTo>
                <a:lnTo>
                  <a:pt x="1973249" y="0"/>
                </a:lnTo>
                <a:lnTo>
                  <a:pt x="1967026" y="6248"/>
                </a:lnTo>
                <a:lnTo>
                  <a:pt x="1967026" y="21577"/>
                </a:lnTo>
                <a:lnTo>
                  <a:pt x="1973249" y="27800"/>
                </a:lnTo>
                <a:lnTo>
                  <a:pt x="1988591" y="27800"/>
                </a:lnTo>
                <a:lnTo>
                  <a:pt x="1994827" y="21577"/>
                </a:lnTo>
                <a:lnTo>
                  <a:pt x="1994827" y="6248"/>
                </a:lnTo>
                <a:close/>
              </a:path>
            </a:pathLst>
          </a:custGeom>
          <a:solidFill>
            <a:srgbClr val="4A68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9864306" y="6836447"/>
            <a:ext cx="1990089" cy="564515"/>
          </a:xfrm>
          <a:custGeom>
            <a:avLst/>
            <a:gdLst/>
            <a:ahLst/>
            <a:cxnLst/>
            <a:rect l="l" t="t" r="r" b="b"/>
            <a:pathLst>
              <a:path w="1990090" h="564515">
                <a:moveTo>
                  <a:pt x="22466" y="113512"/>
                </a:moveTo>
                <a:lnTo>
                  <a:pt x="16217" y="107276"/>
                </a:lnTo>
                <a:lnTo>
                  <a:pt x="5270" y="107276"/>
                </a:lnTo>
                <a:lnTo>
                  <a:pt x="2387" y="108585"/>
                </a:lnTo>
                <a:lnTo>
                  <a:pt x="0" y="110490"/>
                </a:lnTo>
                <a:lnTo>
                  <a:pt x="1257" y="118452"/>
                </a:lnTo>
                <a:lnTo>
                  <a:pt x="2844" y="126301"/>
                </a:lnTo>
                <a:lnTo>
                  <a:pt x="4241" y="134200"/>
                </a:lnTo>
                <a:lnTo>
                  <a:pt x="7023" y="135077"/>
                </a:lnTo>
                <a:lnTo>
                  <a:pt x="16217" y="135077"/>
                </a:lnTo>
                <a:lnTo>
                  <a:pt x="22466" y="128854"/>
                </a:lnTo>
                <a:lnTo>
                  <a:pt x="22466" y="121183"/>
                </a:lnTo>
                <a:lnTo>
                  <a:pt x="22466" y="113512"/>
                </a:lnTo>
                <a:close/>
              </a:path>
              <a:path w="1990090" h="564515">
                <a:moveTo>
                  <a:pt x="138176" y="435356"/>
                </a:moveTo>
                <a:lnTo>
                  <a:pt x="131953" y="429107"/>
                </a:lnTo>
                <a:lnTo>
                  <a:pt x="124282" y="429107"/>
                </a:lnTo>
                <a:lnTo>
                  <a:pt x="116611" y="429107"/>
                </a:lnTo>
                <a:lnTo>
                  <a:pt x="110375" y="435356"/>
                </a:lnTo>
                <a:lnTo>
                  <a:pt x="110375" y="450684"/>
                </a:lnTo>
                <a:lnTo>
                  <a:pt x="116611" y="456907"/>
                </a:lnTo>
                <a:lnTo>
                  <a:pt x="131953" y="456907"/>
                </a:lnTo>
                <a:lnTo>
                  <a:pt x="138176" y="450684"/>
                </a:lnTo>
                <a:lnTo>
                  <a:pt x="138176" y="435356"/>
                </a:lnTo>
                <a:close/>
              </a:path>
              <a:path w="1990090" h="564515">
                <a:moveTo>
                  <a:pt x="138176" y="328053"/>
                </a:moveTo>
                <a:lnTo>
                  <a:pt x="131953" y="321830"/>
                </a:lnTo>
                <a:lnTo>
                  <a:pt x="124282" y="321830"/>
                </a:lnTo>
                <a:lnTo>
                  <a:pt x="116611" y="321830"/>
                </a:lnTo>
                <a:lnTo>
                  <a:pt x="110375" y="328053"/>
                </a:lnTo>
                <a:lnTo>
                  <a:pt x="110375" y="343395"/>
                </a:lnTo>
                <a:lnTo>
                  <a:pt x="116611" y="349631"/>
                </a:lnTo>
                <a:lnTo>
                  <a:pt x="131953" y="349631"/>
                </a:lnTo>
                <a:lnTo>
                  <a:pt x="138176" y="343395"/>
                </a:lnTo>
                <a:lnTo>
                  <a:pt x="138176" y="328053"/>
                </a:lnTo>
                <a:close/>
              </a:path>
              <a:path w="1990090" h="564515">
                <a:moveTo>
                  <a:pt x="138176" y="220789"/>
                </a:moveTo>
                <a:lnTo>
                  <a:pt x="131953" y="214566"/>
                </a:lnTo>
                <a:lnTo>
                  <a:pt x="124282" y="214566"/>
                </a:lnTo>
                <a:lnTo>
                  <a:pt x="116611" y="214566"/>
                </a:lnTo>
                <a:lnTo>
                  <a:pt x="110375" y="220789"/>
                </a:lnTo>
                <a:lnTo>
                  <a:pt x="110375" y="236131"/>
                </a:lnTo>
                <a:lnTo>
                  <a:pt x="116611" y="242366"/>
                </a:lnTo>
                <a:lnTo>
                  <a:pt x="131953" y="242366"/>
                </a:lnTo>
                <a:lnTo>
                  <a:pt x="138176" y="236131"/>
                </a:lnTo>
                <a:lnTo>
                  <a:pt x="138176" y="220789"/>
                </a:lnTo>
                <a:close/>
              </a:path>
              <a:path w="1990090" h="564515">
                <a:moveTo>
                  <a:pt x="138176" y="113525"/>
                </a:moveTo>
                <a:lnTo>
                  <a:pt x="131953" y="107276"/>
                </a:lnTo>
                <a:lnTo>
                  <a:pt x="124282" y="107276"/>
                </a:lnTo>
                <a:lnTo>
                  <a:pt x="116611" y="107276"/>
                </a:lnTo>
                <a:lnTo>
                  <a:pt x="110375" y="113525"/>
                </a:lnTo>
                <a:lnTo>
                  <a:pt x="110375" y="128854"/>
                </a:lnTo>
                <a:lnTo>
                  <a:pt x="116611" y="135077"/>
                </a:lnTo>
                <a:lnTo>
                  <a:pt x="131953" y="135077"/>
                </a:lnTo>
                <a:lnTo>
                  <a:pt x="138176" y="128854"/>
                </a:lnTo>
                <a:lnTo>
                  <a:pt x="138176" y="113525"/>
                </a:lnTo>
                <a:close/>
              </a:path>
              <a:path w="1990090" h="564515">
                <a:moveTo>
                  <a:pt x="253873" y="542620"/>
                </a:moveTo>
                <a:lnTo>
                  <a:pt x="247650" y="536397"/>
                </a:lnTo>
                <a:lnTo>
                  <a:pt x="239979" y="536397"/>
                </a:lnTo>
                <a:lnTo>
                  <a:pt x="232308" y="536397"/>
                </a:lnTo>
                <a:lnTo>
                  <a:pt x="226072" y="542620"/>
                </a:lnTo>
                <a:lnTo>
                  <a:pt x="226072" y="557961"/>
                </a:lnTo>
                <a:lnTo>
                  <a:pt x="232308" y="564197"/>
                </a:lnTo>
                <a:lnTo>
                  <a:pt x="247650" y="564197"/>
                </a:lnTo>
                <a:lnTo>
                  <a:pt x="253873" y="557961"/>
                </a:lnTo>
                <a:lnTo>
                  <a:pt x="253873" y="542620"/>
                </a:lnTo>
                <a:close/>
              </a:path>
              <a:path w="1990090" h="564515">
                <a:moveTo>
                  <a:pt x="253873" y="435356"/>
                </a:moveTo>
                <a:lnTo>
                  <a:pt x="247650" y="429107"/>
                </a:lnTo>
                <a:lnTo>
                  <a:pt x="239979" y="429107"/>
                </a:lnTo>
                <a:lnTo>
                  <a:pt x="232308" y="429107"/>
                </a:lnTo>
                <a:lnTo>
                  <a:pt x="226072" y="435356"/>
                </a:lnTo>
                <a:lnTo>
                  <a:pt x="226072" y="450684"/>
                </a:lnTo>
                <a:lnTo>
                  <a:pt x="232308" y="456907"/>
                </a:lnTo>
                <a:lnTo>
                  <a:pt x="247650" y="456907"/>
                </a:lnTo>
                <a:lnTo>
                  <a:pt x="253873" y="450684"/>
                </a:lnTo>
                <a:lnTo>
                  <a:pt x="253873" y="435356"/>
                </a:lnTo>
                <a:close/>
              </a:path>
              <a:path w="1990090" h="564515">
                <a:moveTo>
                  <a:pt x="253873" y="328053"/>
                </a:moveTo>
                <a:lnTo>
                  <a:pt x="247650" y="321830"/>
                </a:lnTo>
                <a:lnTo>
                  <a:pt x="239979" y="321830"/>
                </a:lnTo>
                <a:lnTo>
                  <a:pt x="232308" y="321830"/>
                </a:lnTo>
                <a:lnTo>
                  <a:pt x="226072" y="328053"/>
                </a:lnTo>
                <a:lnTo>
                  <a:pt x="226072" y="343395"/>
                </a:lnTo>
                <a:lnTo>
                  <a:pt x="232308" y="349631"/>
                </a:lnTo>
                <a:lnTo>
                  <a:pt x="247650" y="349631"/>
                </a:lnTo>
                <a:lnTo>
                  <a:pt x="253873" y="343395"/>
                </a:lnTo>
                <a:lnTo>
                  <a:pt x="253873" y="328053"/>
                </a:lnTo>
                <a:close/>
              </a:path>
              <a:path w="1990090" h="564515">
                <a:moveTo>
                  <a:pt x="253873" y="220789"/>
                </a:moveTo>
                <a:lnTo>
                  <a:pt x="247650" y="214566"/>
                </a:lnTo>
                <a:lnTo>
                  <a:pt x="239979" y="214566"/>
                </a:lnTo>
                <a:lnTo>
                  <a:pt x="232308" y="214566"/>
                </a:lnTo>
                <a:lnTo>
                  <a:pt x="226072" y="220789"/>
                </a:lnTo>
                <a:lnTo>
                  <a:pt x="226072" y="236131"/>
                </a:lnTo>
                <a:lnTo>
                  <a:pt x="232308" y="242366"/>
                </a:lnTo>
                <a:lnTo>
                  <a:pt x="247650" y="242366"/>
                </a:lnTo>
                <a:lnTo>
                  <a:pt x="253873" y="236131"/>
                </a:lnTo>
                <a:lnTo>
                  <a:pt x="253873" y="220789"/>
                </a:lnTo>
                <a:close/>
              </a:path>
              <a:path w="1990090" h="564515">
                <a:moveTo>
                  <a:pt x="253873" y="113525"/>
                </a:moveTo>
                <a:lnTo>
                  <a:pt x="247650" y="107276"/>
                </a:lnTo>
                <a:lnTo>
                  <a:pt x="239979" y="107276"/>
                </a:lnTo>
                <a:lnTo>
                  <a:pt x="232308" y="107276"/>
                </a:lnTo>
                <a:lnTo>
                  <a:pt x="226072" y="113525"/>
                </a:lnTo>
                <a:lnTo>
                  <a:pt x="226072" y="128854"/>
                </a:lnTo>
                <a:lnTo>
                  <a:pt x="232308" y="135077"/>
                </a:lnTo>
                <a:lnTo>
                  <a:pt x="247650" y="135077"/>
                </a:lnTo>
                <a:lnTo>
                  <a:pt x="253873" y="128854"/>
                </a:lnTo>
                <a:lnTo>
                  <a:pt x="253873" y="113525"/>
                </a:lnTo>
                <a:close/>
              </a:path>
              <a:path w="1990090" h="564515">
                <a:moveTo>
                  <a:pt x="369582" y="435356"/>
                </a:moveTo>
                <a:lnTo>
                  <a:pt x="363359" y="429107"/>
                </a:lnTo>
                <a:lnTo>
                  <a:pt x="355688" y="429107"/>
                </a:lnTo>
                <a:lnTo>
                  <a:pt x="348018" y="429107"/>
                </a:lnTo>
                <a:lnTo>
                  <a:pt x="341782" y="435356"/>
                </a:lnTo>
                <a:lnTo>
                  <a:pt x="341782" y="450684"/>
                </a:lnTo>
                <a:lnTo>
                  <a:pt x="348018" y="456907"/>
                </a:lnTo>
                <a:lnTo>
                  <a:pt x="363359" y="456907"/>
                </a:lnTo>
                <a:lnTo>
                  <a:pt x="369582" y="450684"/>
                </a:lnTo>
                <a:lnTo>
                  <a:pt x="369582" y="435356"/>
                </a:lnTo>
                <a:close/>
              </a:path>
              <a:path w="1990090" h="564515">
                <a:moveTo>
                  <a:pt x="369582" y="328053"/>
                </a:moveTo>
                <a:lnTo>
                  <a:pt x="363359" y="321830"/>
                </a:lnTo>
                <a:lnTo>
                  <a:pt x="355688" y="321830"/>
                </a:lnTo>
                <a:lnTo>
                  <a:pt x="348018" y="321830"/>
                </a:lnTo>
                <a:lnTo>
                  <a:pt x="341782" y="328053"/>
                </a:lnTo>
                <a:lnTo>
                  <a:pt x="341782" y="343395"/>
                </a:lnTo>
                <a:lnTo>
                  <a:pt x="348018" y="349631"/>
                </a:lnTo>
                <a:lnTo>
                  <a:pt x="363359" y="349631"/>
                </a:lnTo>
                <a:lnTo>
                  <a:pt x="369582" y="343395"/>
                </a:lnTo>
                <a:lnTo>
                  <a:pt x="369582" y="328053"/>
                </a:lnTo>
                <a:close/>
              </a:path>
              <a:path w="1990090" h="564515">
                <a:moveTo>
                  <a:pt x="369582" y="220789"/>
                </a:moveTo>
                <a:lnTo>
                  <a:pt x="363359" y="214566"/>
                </a:lnTo>
                <a:lnTo>
                  <a:pt x="355688" y="214566"/>
                </a:lnTo>
                <a:lnTo>
                  <a:pt x="348018" y="214566"/>
                </a:lnTo>
                <a:lnTo>
                  <a:pt x="341782" y="220789"/>
                </a:lnTo>
                <a:lnTo>
                  <a:pt x="341782" y="236131"/>
                </a:lnTo>
                <a:lnTo>
                  <a:pt x="348018" y="242366"/>
                </a:lnTo>
                <a:lnTo>
                  <a:pt x="363359" y="242366"/>
                </a:lnTo>
                <a:lnTo>
                  <a:pt x="369582" y="236131"/>
                </a:lnTo>
                <a:lnTo>
                  <a:pt x="369582" y="220789"/>
                </a:lnTo>
                <a:close/>
              </a:path>
              <a:path w="1990090" h="564515">
                <a:moveTo>
                  <a:pt x="369582" y="113525"/>
                </a:moveTo>
                <a:lnTo>
                  <a:pt x="363359" y="107276"/>
                </a:lnTo>
                <a:lnTo>
                  <a:pt x="355688" y="107276"/>
                </a:lnTo>
                <a:lnTo>
                  <a:pt x="348018" y="107276"/>
                </a:lnTo>
                <a:lnTo>
                  <a:pt x="341782" y="113525"/>
                </a:lnTo>
                <a:lnTo>
                  <a:pt x="341782" y="128854"/>
                </a:lnTo>
                <a:lnTo>
                  <a:pt x="348018" y="135077"/>
                </a:lnTo>
                <a:lnTo>
                  <a:pt x="363359" y="135077"/>
                </a:lnTo>
                <a:lnTo>
                  <a:pt x="369582" y="128854"/>
                </a:lnTo>
                <a:lnTo>
                  <a:pt x="369582" y="113525"/>
                </a:lnTo>
                <a:close/>
              </a:path>
              <a:path w="1990090" h="564515">
                <a:moveTo>
                  <a:pt x="485292" y="435356"/>
                </a:moveTo>
                <a:lnTo>
                  <a:pt x="479056" y="429107"/>
                </a:lnTo>
                <a:lnTo>
                  <a:pt x="471385" y="429107"/>
                </a:lnTo>
                <a:lnTo>
                  <a:pt x="463715" y="429107"/>
                </a:lnTo>
                <a:lnTo>
                  <a:pt x="457492" y="435356"/>
                </a:lnTo>
                <a:lnTo>
                  <a:pt x="457492" y="450684"/>
                </a:lnTo>
                <a:lnTo>
                  <a:pt x="463715" y="456907"/>
                </a:lnTo>
                <a:lnTo>
                  <a:pt x="479056" y="456907"/>
                </a:lnTo>
                <a:lnTo>
                  <a:pt x="485292" y="450684"/>
                </a:lnTo>
                <a:lnTo>
                  <a:pt x="485292" y="435356"/>
                </a:lnTo>
                <a:close/>
              </a:path>
              <a:path w="1990090" h="564515">
                <a:moveTo>
                  <a:pt x="485292" y="328053"/>
                </a:moveTo>
                <a:lnTo>
                  <a:pt x="479056" y="321830"/>
                </a:lnTo>
                <a:lnTo>
                  <a:pt x="471385" y="321830"/>
                </a:lnTo>
                <a:lnTo>
                  <a:pt x="463715" y="321830"/>
                </a:lnTo>
                <a:lnTo>
                  <a:pt x="457492" y="328053"/>
                </a:lnTo>
                <a:lnTo>
                  <a:pt x="457492" y="343395"/>
                </a:lnTo>
                <a:lnTo>
                  <a:pt x="463715" y="349631"/>
                </a:lnTo>
                <a:lnTo>
                  <a:pt x="479056" y="349631"/>
                </a:lnTo>
                <a:lnTo>
                  <a:pt x="485292" y="343395"/>
                </a:lnTo>
                <a:lnTo>
                  <a:pt x="485292" y="328053"/>
                </a:lnTo>
                <a:close/>
              </a:path>
              <a:path w="1990090" h="564515">
                <a:moveTo>
                  <a:pt x="485292" y="220789"/>
                </a:moveTo>
                <a:lnTo>
                  <a:pt x="479056" y="214566"/>
                </a:lnTo>
                <a:lnTo>
                  <a:pt x="471385" y="214566"/>
                </a:lnTo>
                <a:lnTo>
                  <a:pt x="463715" y="214566"/>
                </a:lnTo>
                <a:lnTo>
                  <a:pt x="457492" y="220789"/>
                </a:lnTo>
                <a:lnTo>
                  <a:pt x="457492" y="236131"/>
                </a:lnTo>
                <a:lnTo>
                  <a:pt x="463715" y="242366"/>
                </a:lnTo>
                <a:lnTo>
                  <a:pt x="479056" y="242366"/>
                </a:lnTo>
                <a:lnTo>
                  <a:pt x="485292" y="236131"/>
                </a:lnTo>
                <a:lnTo>
                  <a:pt x="485292" y="220789"/>
                </a:lnTo>
                <a:close/>
              </a:path>
              <a:path w="1990090" h="564515">
                <a:moveTo>
                  <a:pt x="485292" y="113525"/>
                </a:moveTo>
                <a:lnTo>
                  <a:pt x="479056" y="107276"/>
                </a:lnTo>
                <a:lnTo>
                  <a:pt x="471385" y="107276"/>
                </a:lnTo>
                <a:lnTo>
                  <a:pt x="463715" y="107276"/>
                </a:lnTo>
                <a:lnTo>
                  <a:pt x="457492" y="113525"/>
                </a:lnTo>
                <a:lnTo>
                  <a:pt x="457492" y="128854"/>
                </a:lnTo>
                <a:lnTo>
                  <a:pt x="463715" y="135077"/>
                </a:lnTo>
                <a:lnTo>
                  <a:pt x="479056" y="135077"/>
                </a:lnTo>
                <a:lnTo>
                  <a:pt x="485292" y="128854"/>
                </a:lnTo>
                <a:lnTo>
                  <a:pt x="485292" y="113525"/>
                </a:lnTo>
                <a:close/>
              </a:path>
              <a:path w="1990090" h="564515">
                <a:moveTo>
                  <a:pt x="601002" y="435356"/>
                </a:moveTo>
                <a:lnTo>
                  <a:pt x="594766" y="429107"/>
                </a:lnTo>
                <a:lnTo>
                  <a:pt x="587095" y="429107"/>
                </a:lnTo>
                <a:lnTo>
                  <a:pt x="579424" y="429107"/>
                </a:lnTo>
                <a:lnTo>
                  <a:pt x="573201" y="435356"/>
                </a:lnTo>
                <a:lnTo>
                  <a:pt x="573201" y="450684"/>
                </a:lnTo>
                <a:lnTo>
                  <a:pt x="579424" y="456907"/>
                </a:lnTo>
                <a:lnTo>
                  <a:pt x="594766" y="456907"/>
                </a:lnTo>
                <a:lnTo>
                  <a:pt x="601002" y="450684"/>
                </a:lnTo>
                <a:lnTo>
                  <a:pt x="601002" y="435356"/>
                </a:lnTo>
                <a:close/>
              </a:path>
              <a:path w="1990090" h="564515">
                <a:moveTo>
                  <a:pt x="601002" y="328053"/>
                </a:moveTo>
                <a:lnTo>
                  <a:pt x="594766" y="321830"/>
                </a:lnTo>
                <a:lnTo>
                  <a:pt x="587095" y="321830"/>
                </a:lnTo>
                <a:lnTo>
                  <a:pt x="579424" y="321830"/>
                </a:lnTo>
                <a:lnTo>
                  <a:pt x="573201" y="328053"/>
                </a:lnTo>
                <a:lnTo>
                  <a:pt x="573201" y="343395"/>
                </a:lnTo>
                <a:lnTo>
                  <a:pt x="579424" y="349631"/>
                </a:lnTo>
                <a:lnTo>
                  <a:pt x="594766" y="349631"/>
                </a:lnTo>
                <a:lnTo>
                  <a:pt x="601002" y="343395"/>
                </a:lnTo>
                <a:lnTo>
                  <a:pt x="601002" y="328053"/>
                </a:lnTo>
                <a:close/>
              </a:path>
              <a:path w="1990090" h="564515">
                <a:moveTo>
                  <a:pt x="601002" y="220789"/>
                </a:moveTo>
                <a:lnTo>
                  <a:pt x="594766" y="214566"/>
                </a:lnTo>
                <a:lnTo>
                  <a:pt x="587095" y="214566"/>
                </a:lnTo>
                <a:lnTo>
                  <a:pt x="579424" y="214566"/>
                </a:lnTo>
                <a:lnTo>
                  <a:pt x="573201" y="220789"/>
                </a:lnTo>
                <a:lnTo>
                  <a:pt x="573201" y="236131"/>
                </a:lnTo>
                <a:lnTo>
                  <a:pt x="579424" y="242366"/>
                </a:lnTo>
                <a:lnTo>
                  <a:pt x="594766" y="242366"/>
                </a:lnTo>
                <a:lnTo>
                  <a:pt x="601002" y="236131"/>
                </a:lnTo>
                <a:lnTo>
                  <a:pt x="601002" y="220789"/>
                </a:lnTo>
                <a:close/>
              </a:path>
              <a:path w="1990090" h="564515">
                <a:moveTo>
                  <a:pt x="601002" y="113525"/>
                </a:moveTo>
                <a:lnTo>
                  <a:pt x="594766" y="107276"/>
                </a:lnTo>
                <a:lnTo>
                  <a:pt x="587095" y="107276"/>
                </a:lnTo>
                <a:lnTo>
                  <a:pt x="579424" y="107276"/>
                </a:lnTo>
                <a:lnTo>
                  <a:pt x="573201" y="113525"/>
                </a:lnTo>
                <a:lnTo>
                  <a:pt x="573201" y="128854"/>
                </a:lnTo>
                <a:lnTo>
                  <a:pt x="579424" y="135077"/>
                </a:lnTo>
                <a:lnTo>
                  <a:pt x="594766" y="135077"/>
                </a:lnTo>
                <a:lnTo>
                  <a:pt x="601002" y="128854"/>
                </a:lnTo>
                <a:lnTo>
                  <a:pt x="601002" y="113525"/>
                </a:lnTo>
                <a:close/>
              </a:path>
              <a:path w="1990090" h="564515">
                <a:moveTo>
                  <a:pt x="716711" y="435356"/>
                </a:moveTo>
                <a:lnTo>
                  <a:pt x="710476" y="429107"/>
                </a:lnTo>
                <a:lnTo>
                  <a:pt x="702805" y="429107"/>
                </a:lnTo>
                <a:lnTo>
                  <a:pt x="695134" y="429107"/>
                </a:lnTo>
                <a:lnTo>
                  <a:pt x="688911" y="435356"/>
                </a:lnTo>
                <a:lnTo>
                  <a:pt x="688911" y="450684"/>
                </a:lnTo>
                <a:lnTo>
                  <a:pt x="695134" y="456907"/>
                </a:lnTo>
                <a:lnTo>
                  <a:pt x="710476" y="456907"/>
                </a:lnTo>
                <a:lnTo>
                  <a:pt x="716711" y="450684"/>
                </a:lnTo>
                <a:lnTo>
                  <a:pt x="716711" y="435356"/>
                </a:lnTo>
                <a:close/>
              </a:path>
              <a:path w="1990090" h="564515">
                <a:moveTo>
                  <a:pt x="716711" y="328053"/>
                </a:moveTo>
                <a:lnTo>
                  <a:pt x="710476" y="321830"/>
                </a:lnTo>
                <a:lnTo>
                  <a:pt x="702805" y="321830"/>
                </a:lnTo>
                <a:lnTo>
                  <a:pt x="695134" y="321830"/>
                </a:lnTo>
                <a:lnTo>
                  <a:pt x="688911" y="328053"/>
                </a:lnTo>
                <a:lnTo>
                  <a:pt x="688911" y="343395"/>
                </a:lnTo>
                <a:lnTo>
                  <a:pt x="695134" y="349631"/>
                </a:lnTo>
                <a:lnTo>
                  <a:pt x="710476" y="349631"/>
                </a:lnTo>
                <a:lnTo>
                  <a:pt x="716711" y="343395"/>
                </a:lnTo>
                <a:lnTo>
                  <a:pt x="716711" y="328053"/>
                </a:lnTo>
                <a:close/>
              </a:path>
              <a:path w="1990090" h="564515">
                <a:moveTo>
                  <a:pt x="716711" y="220789"/>
                </a:moveTo>
                <a:lnTo>
                  <a:pt x="710476" y="214566"/>
                </a:lnTo>
                <a:lnTo>
                  <a:pt x="702805" y="214566"/>
                </a:lnTo>
                <a:lnTo>
                  <a:pt x="695134" y="214566"/>
                </a:lnTo>
                <a:lnTo>
                  <a:pt x="688911" y="220789"/>
                </a:lnTo>
                <a:lnTo>
                  <a:pt x="688911" y="236131"/>
                </a:lnTo>
                <a:lnTo>
                  <a:pt x="695134" y="242366"/>
                </a:lnTo>
                <a:lnTo>
                  <a:pt x="710476" y="242366"/>
                </a:lnTo>
                <a:lnTo>
                  <a:pt x="716711" y="236131"/>
                </a:lnTo>
                <a:lnTo>
                  <a:pt x="716711" y="220789"/>
                </a:lnTo>
                <a:close/>
              </a:path>
              <a:path w="1990090" h="564515">
                <a:moveTo>
                  <a:pt x="716711" y="113525"/>
                </a:moveTo>
                <a:lnTo>
                  <a:pt x="710476" y="107276"/>
                </a:lnTo>
                <a:lnTo>
                  <a:pt x="702805" y="107276"/>
                </a:lnTo>
                <a:lnTo>
                  <a:pt x="695134" y="107276"/>
                </a:lnTo>
                <a:lnTo>
                  <a:pt x="688911" y="113525"/>
                </a:lnTo>
                <a:lnTo>
                  <a:pt x="688911" y="128854"/>
                </a:lnTo>
                <a:lnTo>
                  <a:pt x="695134" y="135077"/>
                </a:lnTo>
                <a:lnTo>
                  <a:pt x="710476" y="135077"/>
                </a:lnTo>
                <a:lnTo>
                  <a:pt x="716711" y="128854"/>
                </a:lnTo>
                <a:lnTo>
                  <a:pt x="716711" y="113525"/>
                </a:lnTo>
                <a:close/>
              </a:path>
              <a:path w="1990090" h="564515">
                <a:moveTo>
                  <a:pt x="832421" y="435356"/>
                </a:moveTo>
                <a:lnTo>
                  <a:pt x="826198" y="429107"/>
                </a:lnTo>
                <a:lnTo>
                  <a:pt x="818527" y="429107"/>
                </a:lnTo>
                <a:lnTo>
                  <a:pt x="810856" y="429107"/>
                </a:lnTo>
                <a:lnTo>
                  <a:pt x="804621" y="435356"/>
                </a:lnTo>
                <a:lnTo>
                  <a:pt x="804621" y="450684"/>
                </a:lnTo>
                <a:lnTo>
                  <a:pt x="810856" y="456907"/>
                </a:lnTo>
                <a:lnTo>
                  <a:pt x="826198" y="456907"/>
                </a:lnTo>
                <a:lnTo>
                  <a:pt x="832421" y="450684"/>
                </a:lnTo>
                <a:lnTo>
                  <a:pt x="832421" y="435356"/>
                </a:lnTo>
                <a:close/>
              </a:path>
              <a:path w="1990090" h="564515">
                <a:moveTo>
                  <a:pt x="832421" y="328053"/>
                </a:moveTo>
                <a:lnTo>
                  <a:pt x="826198" y="321830"/>
                </a:lnTo>
                <a:lnTo>
                  <a:pt x="818527" y="321830"/>
                </a:lnTo>
                <a:lnTo>
                  <a:pt x="810856" y="321830"/>
                </a:lnTo>
                <a:lnTo>
                  <a:pt x="804621" y="328053"/>
                </a:lnTo>
                <a:lnTo>
                  <a:pt x="804621" y="343395"/>
                </a:lnTo>
                <a:lnTo>
                  <a:pt x="810856" y="349631"/>
                </a:lnTo>
                <a:lnTo>
                  <a:pt x="826198" y="349631"/>
                </a:lnTo>
                <a:lnTo>
                  <a:pt x="832421" y="343395"/>
                </a:lnTo>
                <a:lnTo>
                  <a:pt x="832421" y="328053"/>
                </a:lnTo>
                <a:close/>
              </a:path>
              <a:path w="1990090" h="564515">
                <a:moveTo>
                  <a:pt x="832421" y="220789"/>
                </a:moveTo>
                <a:lnTo>
                  <a:pt x="826198" y="214566"/>
                </a:lnTo>
                <a:lnTo>
                  <a:pt x="818527" y="214566"/>
                </a:lnTo>
                <a:lnTo>
                  <a:pt x="810856" y="214566"/>
                </a:lnTo>
                <a:lnTo>
                  <a:pt x="804621" y="220789"/>
                </a:lnTo>
                <a:lnTo>
                  <a:pt x="804621" y="236131"/>
                </a:lnTo>
                <a:lnTo>
                  <a:pt x="810856" y="242366"/>
                </a:lnTo>
                <a:lnTo>
                  <a:pt x="826198" y="242366"/>
                </a:lnTo>
                <a:lnTo>
                  <a:pt x="832421" y="236131"/>
                </a:lnTo>
                <a:lnTo>
                  <a:pt x="832421" y="220789"/>
                </a:lnTo>
                <a:close/>
              </a:path>
              <a:path w="1990090" h="564515">
                <a:moveTo>
                  <a:pt x="832421" y="113525"/>
                </a:moveTo>
                <a:lnTo>
                  <a:pt x="826198" y="107276"/>
                </a:lnTo>
                <a:lnTo>
                  <a:pt x="818527" y="107276"/>
                </a:lnTo>
                <a:lnTo>
                  <a:pt x="810856" y="107276"/>
                </a:lnTo>
                <a:lnTo>
                  <a:pt x="804621" y="113525"/>
                </a:lnTo>
                <a:lnTo>
                  <a:pt x="804621" y="128854"/>
                </a:lnTo>
                <a:lnTo>
                  <a:pt x="810856" y="135077"/>
                </a:lnTo>
                <a:lnTo>
                  <a:pt x="826198" y="135077"/>
                </a:lnTo>
                <a:lnTo>
                  <a:pt x="832421" y="128854"/>
                </a:lnTo>
                <a:lnTo>
                  <a:pt x="832421" y="113525"/>
                </a:lnTo>
                <a:close/>
              </a:path>
              <a:path w="1990090" h="564515">
                <a:moveTo>
                  <a:pt x="948118" y="435356"/>
                </a:moveTo>
                <a:lnTo>
                  <a:pt x="941895" y="429107"/>
                </a:lnTo>
                <a:lnTo>
                  <a:pt x="934224" y="429107"/>
                </a:lnTo>
                <a:lnTo>
                  <a:pt x="926553" y="429107"/>
                </a:lnTo>
                <a:lnTo>
                  <a:pt x="920318" y="435356"/>
                </a:lnTo>
                <a:lnTo>
                  <a:pt x="920318" y="450684"/>
                </a:lnTo>
                <a:lnTo>
                  <a:pt x="926553" y="456907"/>
                </a:lnTo>
                <a:lnTo>
                  <a:pt x="941895" y="456907"/>
                </a:lnTo>
                <a:lnTo>
                  <a:pt x="948118" y="450684"/>
                </a:lnTo>
                <a:lnTo>
                  <a:pt x="948118" y="435356"/>
                </a:lnTo>
                <a:close/>
              </a:path>
              <a:path w="1990090" h="564515">
                <a:moveTo>
                  <a:pt x="948118" y="328053"/>
                </a:moveTo>
                <a:lnTo>
                  <a:pt x="941895" y="321830"/>
                </a:lnTo>
                <a:lnTo>
                  <a:pt x="934224" y="321830"/>
                </a:lnTo>
                <a:lnTo>
                  <a:pt x="926553" y="321830"/>
                </a:lnTo>
                <a:lnTo>
                  <a:pt x="920318" y="328053"/>
                </a:lnTo>
                <a:lnTo>
                  <a:pt x="920318" y="343395"/>
                </a:lnTo>
                <a:lnTo>
                  <a:pt x="926553" y="349631"/>
                </a:lnTo>
                <a:lnTo>
                  <a:pt x="941895" y="349631"/>
                </a:lnTo>
                <a:lnTo>
                  <a:pt x="948118" y="343395"/>
                </a:lnTo>
                <a:lnTo>
                  <a:pt x="948118" y="328053"/>
                </a:lnTo>
                <a:close/>
              </a:path>
              <a:path w="1990090" h="564515">
                <a:moveTo>
                  <a:pt x="948118" y="220789"/>
                </a:moveTo>
                <a:lnTo>
                  <a:pt x="941895" y="214566"/>
                </a:lnTo>
                <a:lnTo>
                  <a:pt x="934224" y="214566"/>
                </a:lnTo>
                <a:lnTo>
                  <a:pt x="926553" y="214566"/>
                </a:lnTo>
                <a:lnTo>
                  <a:pt x="920318" y="220789"/>
                </a:lnTo>
                <a:lnTo>
                  <a:pt x="920318" y="236131"/>
                </a:lnTo>
                <a:lnTo>
                  <a:pt x="926553" y="242366"/>
                </a:lnTo>
                <a:lnTo>
                  <a:pt x="941895" y="242366"/>
                </a:lnTo>
                <a:lnTo>
                  <a:pt x="948118" y="236131"/>
                </a:lnTo>
                <a:lnTo>
                  <a:pt x="948118" y="220789"/>
                </a:lnTo>
                <a:close/>
              </a:path>
              <a:path w="1990090" h="564515">
                <a:moveTo>
                  <a:pt x="948118" y="113525"/>
                </a:moveTo>
                <a:lnTo>
                  <a:pt x="941895" y="107276"/>
                </a:lnTo>
                <a:lnTo>
                  <a:pt x="934224" y="107276"/>
                </a:lnTo>
                <a:lnTo>
                  <a:pt x="926553" y="107276"/>
                </a:lnTo>
                <a:lnTo>
                  <a:pt x="920318" y="113525"/>
                </a:lnTo>
                <a:lnTo>
                  <a:pt x="920318" y="128854"/>
                </a:lnTo>
                <a:lnTo>
                  <a:pt x="926553" y="135077"/>
                </a:lnTo>
                <a:lnTo>
                  <a:pt x="941895" y="135077"/>
                </a:lnTo>
                <a:lnTo>
                  <a:pt x="948118" y="128854"/>
                </a:lnTo>
                <a:lnTo>
                  <a:pt x="948118" y="113525"/>
                </a:lnTo>
                <a:close/>
              </a:path>
              <a:path w="1990090" h="564515">
                <a:moveTo>
                  <a:pt x="1063828" y="435356"/>
                </a:moveTo>
                <a:lnTo>
                  <a:pt x="1057605" y="429107"/>
                </a:lnTo>
                <a:lnTo>
                  <a:pt x="1049934" y="429107"/>
                </a:lnTo>
                <a:lnTo>
                  <a:pt x="1042263" y="429107"/>
                </a:lnTo>
                <a:lnTo>
                  <a:pt x="1036027" y="435356"/>
                </a:lnTo>
                <a:lnTo>
                  <a:pt x="1036027" y="450684"/>
                </a:lnTo>
                <a:lnTo>
                  <a:pt x="1042263" y="456907"/>
                </a:lnTo>
                <a:lnTo>
                  <a:pt x="1057605" y="456907"/>
                </a:lnTo>
                <a:lnTo>
                  <a:pt x="1063828" y="450684"/>
                </a:lnTo>
                <a:lnTo>
                  <a:pt x="1063828" y="435356"/>
                </a:lnTo>
                <a:close/>
              </a:path>
              <a:path w="1990090" h="564515">
                <a:moveTo>
                  <a:pt x="1063828" y="328053"/>
                </a:moveTo>
                <a:lnTo>
                  <a:pt x="1057605" y="321830"/>
                </a:lnTo>
                <a:lnTo>
                  <a:pt x="1049934" y="321830"/>
                </a:lnTo>
                <a:lnTo>
                  <a:pt x="1042263" y="321830"/>
                </a:lnTo>
                <a:lnTo>
                  <a:pt x="1036027" y="328053"/>
                </a:lnTo>
                <a:lnTo>
                  <a:pt x="1036027" y="343395"/>
                </a:lnTo>
                <a:lnTo>
                  <a:pt x="1042263" y="349631"/>
                </a:lnTo>
                <a:lnTo>
                  <a:pt x="1057605" y="349631"/>
                </a:lnTo>
                <a:lnTo>
                  <a:pt x="1063828" y="343395"/>
                </a:lnTo>
                <a:lnTo>
                  <a:pt x="1063828" y="328053"/>
                </a:lnTo>
                <a:close/>
              </a:path>
              <a:path w="1990090" h="564515">
                <a:moveTo>
                  <a:pt x="1063828" y="220789"/>
                </a:moveTo>
                <a:lnTo>
                  <a:pt x="1057605" y="214566"/>
                </a:lnTo>
                <a:lnTo>
                  <a:pt x="1049934" y="214566"/>
                </a:lnTo>
                <a:lnTo>
                  <a:pt x="1042263" y="214566"/>
                </a:lnTo>
                <a:lnTo>
                  <a:pt x="1036027" y="220789"/>
                </a:lnTo>
                <a:lnTo>
                  <a:pt x="1036027" y="236131"/>
                </a:lnTo>
                <a:lnTo>
                  <a:pt x="1042263" y="242366"/>
                </a:lnTo>
                <a:lnTo>
                  <a:pt x="1057605" y="242366"/>
                </a:lnTo>
                <a:lnTo>
                  <a:pt x="1063828" y="236131"/>
                </a:lnTo>
                <a:lnTo>
                  <a:pt x="1063828" y="220789"/>
                </a:lnTo>
                <a:close/>
              </a:path>
              <a:path w="1990090" h="564515">
                <a:moveTo>
                  <a:pt x="1063828" y="113525"/>
                </a:moveTo>
                <a:lnTo>
                  <a:pt x="1057605" y="107276"/>
                </a:lnTo>
                <a:lnTo>
                  <a:pt x="1049934" y="107276"/>
                </a:lnTo>
                <a:lnTo>
                  <a:pt x="1042263" y="107276"/>
                </a:lnTo>
                <a:lnTo>
                  <a:pt x="1036027" y="113525"/>
                </a:lnTo>
                <a:lnTo>
                  <a:pt x="1036027" y="128854"/>
                </a:lnTo>
                <a:lnTo>
                  <a:pt x="1042263" y="135077"/>
                </a:lnTo>
                <a:lnTo>
                  <a:pt x="1057605" y="135077"/>
                </a:lnTo>
                <a:lnTo>
                  <a:pt x="1063828" y="128854"/>
                </a:lnTo>
                <a:lnTo>
                  <a:pt x="1063828" y="113525"/>
                </a:lnTo>
                <a:close/>
              </a:path>
              <a:path w="1990090" h="564515">
                <a:moveTo>
                  <a:pt x="1179537" y="435356"/>
                </a:moveTo>
                <a:lnTo>
                  <a:pt x="1173302" y="429107"/>
                </a:lnTo>
                <a:lnTo>
                  <a:pt x="1165631" y="429107"/>
                </a:lnTo>
                <a:lnTo>
                  <a:pt x="1157960" y="429107"/>
                </a:lnTo>
                <a:lnTo>
                  <a:pt x="1151737" y="435356"/>
                </a:lnTo>
                <a:lnTo>
                  <a:pt x="1151737" y="450684"/>
                </a:lnTo>
                <a:lnTo>
                  <a:pt x="1157960" y="456907"/>
                </a:lnTo>
                <a:lnTo>
                  <a:pt x="1173302" y="456907"/>
                </a:lnTo>
                <a:lnTo>
                  <a:pt x="1179537" y="450684"/>
                </a:lnTo>
                <a:lnTo>
                  <a:pt x="1179537" y="435356"/>
                </a:lnTo>
                <a:close/>
              </a:path>
              <a:path w="1990090" h="564515">
                <a:moveTo>
                  <a:pt x="1179537" y="328053"/>
                </a:moveTo>
                <a:lnTo>
                  <a:pt x="1173302" y="321830"/>
                </a:lnTo>
                <a:lnTo>
                  <a:pt x="1165631" y="321830"/>
                </a:lnTo>
                <a:lnTo>
                  <a:pt x="1157960" y="321830"/>
                </a:lnTo>
                <a:lnTo>
                  <a:pt x="1151737" y="328053"/>
                </a:lnTo>
                <a:lnTo>
                  <a:pt x="1151737" y="343395"/>
                </a:lnTo>
                <a:lnTo>
                  <a:pt x="1157960" y="349631"/>
                </a:lnTo>
                <a:lnTo>
                  <a:pt x="1173302" y="349631"/>
                </a:lnTo>
                <a:lnTo>
                  <a:pt x="1179537" y="343395"/>
                </a:lnTo>
                <a:lnTo>
                  <a:pt x="1179537" y="328053"/>
                </a:lnTo>
                <a:close/>
              </a:path>
              <a:path w="1990090" h="564515">
                <a:moveTo>
                  <a:pt x="1179537" y="220789"/>
                </a:moveTo>
                <a:lnTo>
                  <a:pt x="1173302" y="214566"/>
                </a:lnTo>
                <a:lnTo>
                  <a:pt x="1165631" y="214566"/>
                </a:lnTo>
                <a:lnTo>
                  <a:pt x="1157960" y="214566"/>
                </a:lnTo>
                <a:lnTo>
                  <a:pt x="1151737" y="220789"/>
                </a:lnTo>
                <a:lnTo>
                  <a:pt x="1151737" y="236131"/>
                </a:lnTo>
                <a:lnTo>
                  <a:pt x="1157960" y="242366"/>
                </a:lnTo>
                <a:lnTo>
                  <a:pt x="1173302" y="242366"/>
                </a:lnTo>
                <a:lnTo>
                  <a:pt x="1179537" y="236131"/>
                </a:lnTo>
                <a:lnTo>
                  <a:pt x="1179537" y="220789"/>
                </a:lnTo>
                <a:close/>
              </a:path>
              <a:path w="1990090" h="564515">
                <a:moveTo>
                  <a:pt x="1179537" y="113525"/>
                </a:moveTo>
                <a:lnTo>
                  <a:pt x="1173302" y="107276"/>
                </a:lnTo>
                <a:lnTo>
                  <a:pt x="1165631" y="107276"/>
                </a:lnTo>
                <a:lnTo>
                  <a:pt x="1157960" y="107276"/>
                </a:lnTo>
                <a:lnTo>
                  <a:pt x="1151737" y="113525"/>
                </a:lnTo>
                <a:lnTo>
                  <a:pt x="1151737" y="128854"/>
                </a:lnTo>
                <a:lnTo>
                  <a:pt x="1157960" y="135077"/>
                </a:lnTo>
                <a:lnTo>
                  <a:pt x="1173302" y="135077"/>
                </a:lnTo>
                <a:lnTo>
                  <a:pt x="1179537" y="128854"/>
                </a:lnTo>
                <a:lnTo>
                  <a:pt x="1179537" y="113525"/>
                </a:lnTo>
                <a:close/>
              </a:path>
              <a:path w="1990090" h="564515">
                <a:moveTo>
                  <a:pt x="1295247" y="435356"/>
                </a:moveTo>
                <a:lnTo>
                  <a:pt x="1289011" y="429107"/>
                </a:lnTo>
                <a:lnTo>
                  <a:pt x="1281341" y="429107"/>
                </a:lnTo>
                <a:lnTo>
                  <a:pt x="1273670" y="429107"/>
                </a:lnTo>
                <a:lnTo>
                  <a:pt x="1267447" y="435356"/>
                </a:lnTo>
                <a:lnTo>
                  <a:pt x="1267447" y="450684"/>
                </a:lnTo>
                <a:lnTo>
                  <a:pt x="1273670" y="456907"/>
                </a:lnTo>
                <a:lnTo>
                  <a:pt x="1289011" y="456907"/>
                </a:lnTo>
                <a:lnTo>
                  <a:pt x="1295247" y="450684"/>
                </a:lnTo>
                <a:lnTo>
                  <a:pt x="1295247" y="435356"/>
                </a:lnTo>
                <a:close/>
              </a:path>
              <a:path w="1990090" h="564515">
                <a:moveTo>
                  <a:pt x="1295247" y="328053"/>
                </a:moveTo>
                <a:lnTo>
                  <a:pt x="1289011" y="321830"/>
                </a:lnTo>
                <a:lnTo>
                  <a:pt x="1281341" y="321830"/>
                </a:lnTo>
                <a:lnTo>
                  <a:pt x="1273670" y="321830"/>
                </a:lnTo>
                <a:lnTo>
                  <a:pt x="1267447" y="328053"/>
                </a:lnTo>
                <a:lnTo>
                  <a:pt x="1267447" y="343395"/>
                </a:lnTo>
                <a:lnTo>
                  <a:pt x="1273670" y="349631"/>
                </a:lnTo>
                <a:lnTo>
                  <a:pt x="1289011" y="349631"/>
                </a:lnTo>
                <a:lnTo>
                  <a:pt x="1295247" y="343395"/>
                </a:lnTo>
                <a:lnTo>
                  <a:pt x="1295247" y="328053"/>
                </a:lnTo>
                <a:close/>
              </a:path>
              <a:path w="1990090" h="564515">
                <a:moveTo>
                  <a:pt x="1295247" y="220789"/>
                </a:moveTo>
                <a:lnTo>
                  <a:pt x="1289011" y="214566"/>
                </a:lnTo>
                <a:lnTo>
                  <a:pt x="1281341" y="214566"/>
                </a:lnTo>
                <a:lnTo>
                  <a:pt x="1273670" y="214566"/>
                </a:lnTo>
                <a:lnTo>
                  <a:pt x="1267447" y="220789"/>
                </a:lnTo>
                <a:lnTo>
                  <a:pt x="1267447" y="236131"/>
                </a:lnTo>
                <a:lnTo>
                  <a:pt x="1273670" y="242366"/>
                </a:lnTo>
                <a:lnTo>
                  <a:pt x="1289011" y="242366"/>
                </a:lnTo>
                <a:lnTo>
                  <a:pt x="1295247" y="236131"/>
                </a:lnTo>
                <a:lnTo>
                  <a:pt x="1295247" y="220789"/>
                </a:lnTo>
                <a:close/>
              </a:path>
              <a:path w="1990090" h="564515">
                <a:moveTo>
                  <a:pt x="1295247" y="113525"/>
                </a:moveTo>
                <a:lnTo>
                  <a:pt x="1289011" y="107276"/>
                </a:lnTo>
                <a:lnTo>
                  <a:pt x="1281341" y="107276"/>
                </a:lnTo>
                <a:lnTo>
                  <a:pt x="1273670" y="107276"/>
                </a:lnTo>
                <a:lnTo>
                  <a:pt x="1267447" y="113525"/>
                </a:lnTo>
                <a:lnTo>
                  <a:pt x="1267447" y="128854"/>
                </a:lnTo>
                <a:lnTo>
                  <a:pt x="1273670" y="135077"/>
                </a:lnTo>
                <a:lnTo>
                  <a:pt x="1289011" y="135077"/>
                </a:lnTo>
                <a:lnTo>
                  <a:pt x="1295247" y="128854"/>
                </a:lnTo>
                <a:lnTo>
                  <a:pt x="1295247" y="113525"/>
                </a:lnTo>
                <a:close/>
              </a:path>
              <a:path w="1990090" h="564515">
                <a:moveTo>
                  <a:pt x="1410957" y="435356"/>
                </a:moveTo>
                <a:lnTo>
                  <a:pt x="1404721" y="429107"/>
                </a:lnTo>
                <a:lnTo>
                  <a:pt x="1397050" y="429107"/>
                </a:lnTo>
                <a:lnTo>
                  <a:pt x="1389380" y="429107"/>
                </a:lnTo>
                <a:lnTo>
                  <a:pt x="1383157" y="435356"/>
                </a:lnTo>
                <a:lnTo>
                  <a:pt x="1383157" y="450684"/>
                </a:lnTo>
                <a:lnTo>
                  <a:pt x="1389380" y="456907"/>
                </a:lnTo>
                <a:lnTo>
                  <a:pt x="1404721" y="456907"/>
                </a:lnTo>
                <a:lnTo>
                  <a:pt x="1410957" y="450684"/>
                </a:lnTo>
                <a:lnTo>
                  <a:pt x="1410957" y="435356"/>
                </a:lnTo>
                <a:close/>
              </a:path>
              <a:path w="1990090" h="564515">
                <a:moveTo>
                  <a:pt x="1410957" y="328053"/>
                </a:moveTo>
                <a:lnTo>
                  <a:pt x="1404721" y="321830"/>
                </a:lnTo>
                <a:lnTo>
                  <a:pt x="1397050" y="321830"/>
                </a:lnTo>
                <a:lnTo>
                  <a:pt x="1389380" y="321830"/>
                </a:lnTo>
                <a:lnTo>
                  <a:pt x="1383157" y="328053"/>
                </a:lnTo>
                <a:lnTo>
                  <a:pt x="1383157" y="343395"/>
                </a:lnTo>
                <a:lnTo>
                  <a:pt x="1389380" y="349631"/>
                </a:lnTo>
                <a:lnTo>
                  <a:pt x="1404721" y="349631"/>
                </a:lnTo>
                <a:lnTo>
                  <a:pt x="1410957" y="343395"/>
                </a:lnTo>
                <a:lnTo>
                  <a:pt x="1410957" y="328053"/>
                </a:lnTo>
                <a:close/>
              </a:path>
              <a:path w="1990090" h="564515">
                <a:moveTo>
                  <a:pt x="1410957" y="220789"/>
                </a:moveTo>
                <a:lnTo>
                  <a:pt x="1404721" y="214566"/>
                </a:lnTo>
                <a:lnTo>
                  <a:pt x="1397050" y="214566"/>
                </a:lnTo>
                <a:lnTo>
                  <a:pt x="1389380" y="214566"/>
                </a:lnTo>
                <a:lnTo>
                  <a:pt x="1383157" y="220789"/>
                </a:lnTo>
                <a:lnTo>
                  <a:pt x="1383157" y="236131"/>
                </a:lnTo>
                <a:lnTo>
                  <a:pt x="1389380" y="242366"/>
                </a:lnTo>
                <a:lnTo>
                  <a:pt x="1404721" y="242366"/>
                </a:lnTo>
                <a:lnTo>
                  <a:pt x="1410957" y="236131"/>
                </a:lnTo>
                <a:lnTo>
                  <a:pt x="1410957" y="220789"/>
                </a:lnTo>
                <a:close/>
              </a:path>
              <a:path w="1990090" h="564515">
                <a:moveTo>
                  <a:pt x="1410957" y="113525"/>
                </a:moveTo>
                <a:lnTo>
                  <a:pt x="1404721" y="107276"/>
                </a:lnTo>
                <a:lnTo>
                  <a:pt x="1397050" y="107276"/>
                </a:lnTo>
                <a:lnTo>
                  <a:pt x="1389380" y="107276"/>
                </a:lnTo>
                <a:lnTo>
                  <a:pt x="1383157" y="113525"/>
                </a:lnTo>
                <a:lnTo>
                  <a:pt x="1383157" y="128854"/>
                </a:lnTo>
                <a:lnTo>
                  <a:pt x="1389380" y="135077"/>
                </a:lnTo>
                <a:lnTo>
                  <a:pt x="1404721" y="135077"/>
                </a:lnTo>
                <a:lnTo>
                  <a:pt x="1410957" y="128854"/>
                </a:lnTo>
                <a:lnTo>
                  <a:pt x="1410957" y="113525"/>
                </a:lnTo>
                <a:close/>
              </a:path>
              <a:path w="1990090" h="564515">
                <a:moveTo>
                  <a:pt x="1526667" y="435356"/>
                </a:moveTo>
                <a:lnTo>
                  <a:pt x="1520444" y="429107"/>
                </a:lnTo>
                <a:lnTo>
                  <a:pt x="1512773" y="429107"/>
                </a:lnTo>
                <a:lnTo>
                  <a:pt x="1505102" y="429107"/>
                </a:lnTo>
                <a:lnTo>
                  <a:pt x="1498866" y="435356"/>
                </a:lnTo>
                <a:lnTo>
                  <a:pt x="1498866" y="450684"/>
                </a:lnTo>
                <a:lnTo>
                  <a:pt x="1505102" y="456907"/>
                </a:lnTo>
                <a:lnTo>
                  <a:pt x="1520444" y="456907"/>
                </a:lnTo>
                <a:lnTo>
                  <a:pt x="1526667" y="450684"/>
                </a:lnTo>
                <a:lnTo>
                  <a:pt x="1526667" y="435356"/>
                </a:lnTo>
                <a:close/>
              </a:path>
              <a:path w="1990090" h="564515">
                <a:moveTo>
                  <a:pt x="1526667" y="328053"/>
                </a:moveTo>
                <a:lnTo>
                  <a:pt x="1520444" y="321830"/>
                </a:lnTo>
                <a:lnTo>
                  <a:pt x="1512773" y="321830"/>
                </a:lnTo>
                <a:lnTo>
                  <a:pt x="1505102" y="321830"/>
                </a:lnTo>
                <a:lnTo>
                  <a:pt x="1498866" y="328053"/>
                </a:lnTo>
                <a:lnTo>
                  <a:pt x="1498866" y="343395"/>
                </a:lnTo>
                <a:lnTo>
                  <a:pt x="1505102" y="349631"/>
                </a:lnTo>
                <a:lnTo>
                  <a:pt x="1520444" y="349631"/>
                </a:lnTo>
                <a:lnTo>
                  <a:pt x="1526667" y="343395"/>
                </a:lnTo>
                <a:lnTo>
                  <a:pt x="1526667" y="328053"/>
                </a:lnTo>
                <a:close/>
              </a:path>
              <a:path w="1990090" h="564515">
                <a:moveTo>
                  <a:pt x="1526667" y="220789"/>
                </a:moveTo>
                <a:lnTo>
                  <a:pt x="1520444" y="214566"/>
                </a:lnTo>
                <a:lnTo>
                  <a:pt x="1512773" y="214566"/>
                </a:lnTo>
                <a:lnTo>
                  <a:pt x="1505102" y="214566"/>
                </a:lnTo>
                <a:lnTo>
                  <a:pt x="1498866" y="220789"/>
                </a:lnTo>
                <a:lnTo>
                  <a:pt x="1498866" y="236131"/>
                </a:lnTo>
                <a:lnTo>
                  <a:pt x="1505102" y="242366"/>
                </a:lnTo>
                <a:lnTo>
                  <a:pt x="1520444" y="242366"/>
                </a:lnTo>
                <a:lnTo>
                  <a:pt x="1526667" y="236131"/>
                </a:lnTo>
                <a:lnTo>
                  <a:pt x="1526667" y="220789"/>
                </a:lnTo>
                <a:close/>
              </a:path>
              <a:path w="1990090" h="564515">
                <a:moveTo>
                  <a:pt x="1526667" y="113525"/>
                </a:moveTo>
                <a:lnTo>
                  <a:pt x="1520444" y="107276"/>
                </a:lnTo>
                <a:lnTo>
                  <a:pt x="1512773" y="107276"/>
                </a:lnTo>
                <a:lnTo>
                  <a:pt x="1505102" y="107276"/>
                </a:lnTo>
                <a:lnTo>
                  <a:pt x="1498866" y="113525"/>
                </a:lnTo>
                <a:lnTo>
                  <a:pt x="1498866" y="128854"/>
                </a:lnTo>
                <a:lnTo>
                  <a:pt x="1505102" y="135077"/>
                </a:lnTo>
                <a:lnTo>
                  <a:pt x="1520444" y="135077"/>
                </a:lnTo>
                <a:lnTo>
                  <a:pt x="1526667" y="128854"/>
                </a:lnTo>
                <a:lnTo>
                  <a:pt x="1526667" y="113525"/>
                </a:lnTo>
                <a:close/>
              </a:path>
              <a:path w="1990090" h="564515">
                <a:moveTo>
                  <a:pt x="1642364" y="435356"/>
                </a:moveTo>
                <a:lnTo>
                  <a:pt x="1636141" y="429107"/>
                </a:lnTo>
                <a:lnTo>
                  <a:pt x="1628470" y="429107"/>
                </a:lnTo>
                <a:lnTo>
                  <a:pt x="1620799" y="429107"/>
                </a:lnTo>
                <a:lnTo>
                  <a:pt x="1614563" y="435356"/>
                </a:lnTo>
                <a:lnTo>
                  <a:pt x="1614563" y="450684"/>
                </a:lnTo>
                <a:lnTo>
                  <a:pt x="1620799" y="456907"/>
                </a:lnTo>
                <a:lnTo>
                  <a:pt x="1636141" y="456907"/>
                </a:lnTo>
                <a:lnTo>
                  <a:pt x="1642364" y="450684"/>
                </a:lnTo>
                <a:lnTo>
                  <a:pt x="1642364" y="435356"/>
                </a:lnTo>
                <a:close/>
              </a:path>
              <a:path w="1990090" h="564515">
                <a:moveTo>
                  <a:pt x="1642364" y="328053"/>
                </a:moveTo>
                <a:lnTo>
                  <a:pt x="1636141" y="321830"/>
                </a:lnTo>
                <a:lnTo>
                  <a:pt x="1628470" y="321830"/>
                </a:lnTo>
                <a:lnTo>
                  <a:pt x="1620799" y="321830"/>
                </a:lnTo>
                <a:lnTo>
                  <a:pt x="1614563" y="328053"/>
                </a:lnTo>
                <a:lnTo>
                  <a:pt x="1614563" y="343395"/>
                </a:lnTo>
                <a:lnTo>
                  <a:pt x="1620799" y="349631"/>
                </a:lnTo>
                <a:lnTo>
                  <a:pt x="1636141" y="349631"/>
                </a:lnTo>
                <a:lnTo>
                  <a:pt x="1642364" y="343395"/>
                </a:lnTo>
                <a:lnTo>
                  <a:pt x="1642364" y="328053"/>
                </a:lnTo>
                <a:close/>
              </a:path>
              <a:path w="1990090" h="564515">
                <a:moveTo>
                  <a:pt x="1642364" y="220789"/>
                </a:moveTo>
                <a:lnTo>
                  <a:pt x="1636141" y="214566"/>
                </a:lnTo>
                <a:lnTo>
                  <a:pt x="1628470" y="214566"/>
                </a:lnTo>
                <a:lnTo>
                  <a:pt x="1620799" y="214566"/>
                </a:lnTo>
                <a:lnTo>
                  <a:pt x="1614563" y="220789"/>
                </a:lnTo>
                <a:lnTo>
                  <a:pt x="1614563" y="236131"/>
                </a:lnTo>
                <a:lnTo>
                  <a:pt x="1620799" y="242366"/>
                </a:lnTo>
                <a:lnTo>
                  <a:pt x="1636141" y="242366"/>
                </a:lnTo>
                <a:lnTo>
                  <a:pt x="1642364" y="236131"/>
                </a:lnTo>
                <a:lnTo>
                  <a:pt x="1642364" y="220789"/>
                </a:lnTo>
                <a:close/>
              </a:path>
              <a:path w="1990090" h="564515">
                <a:moveTo>
                  <a:pt x="1642364" y="113525"/>
                </a:moveTo>
                <a:lnTo>
                  <a:pt x="1636141" y="107276"/>
                </a:lnTo>
                <a:lnTo>
                  <a:pt x="1628470" y="107276"/>
                </a:lnTo>
                <a:lnTo>
                  <a:pt x="1620799" y="107276"/>
                </a:lnTo>
                <a:lnTo>
                  <a:pt x="1614563" y="113525"/>
                </a:lnTo>
                <a:lnTo>
                  <a:pt x="1614563" y="128854"/>
                </a:lnTo>
                <a:lnTo>
                  <a:pt x="1620799" y="135077"/>
                </a:lnTo>
                <a:lnTo>
                  <a:pt x="1636141" y="135077"/>
                </a:lnTo>
                <a:lnTo>
                  <a:pt x="1642364" y="128854"/>
                </a:lnTo>
                <a:lnTo>
                  <a:pt x="1642364" y="113525"/>
                </a:lnTo>
                <a:close/>
              </a:path>
              <a:path w="1990090" h="564515">
                <a:moveTo>
                  <a:pt x="1758073" y="435356"/>
                </a:moveTo>
                <a:lnTo>
                  <a:pt x="1751850" y="429107"/>
                </a:lnTo>
                <a:lnTo>
                  <a:pt x="1744179" y="429107"/>
                </a:lnTo>
                <a:lnTo>
                  <a:pt x="1736509" y="429107"/>
                </a:lnTo>
                <a:lnTo>
                  <a:pt x="1730273" y="435356"/>
                </a:lnTo>
                <a:lnTo>
                  <a:pt x="1730273" y="450684"/>
                </a:lnTo>
                <a:lnTo>
                  <a:pt x="1736509" y="456907"/>
                </a:lnTo>
                <a:lnTo>
                  <a:pt x="1751850" y="456907"/>
                </a:lnTo>
                <a:lnTo>
                  <a:pt x="1758073" y="450684"/>
                </a:lnTo>
                <a:lnTo>
                  <a:pt x="1758073" y="435356"/>
                </a:lnTo>
                <a:close/>
              </a:path>
              <a:path w="1990090" h="564515">
                <a:moveTo>
                  <a:pt x="1758073" y="328053"/>
                </a:moveTo>
                <a:lnTo>
                  <a:pt x="1751850" y="321830"/>
                </a:lnTo>
                <a:lnTo>
                  <a:pt x="1744179" y="321830"/>
                </a:lnTo>
                <a:lnTo>
                  <a:pt x="1736509" y="321830"/>
                </a:lnTo>
                <a:lnTo>
                  <a:pt x="1730273" y="328053"/>
                </a:lnTo>
                <a:lnTo>
                  <a:pt x="1730273" y="343395"/>
                </a:lnTo>
                <a:lnTo>
                  <a:pt x="1736509" y="349631"/>
                </a:lnTo>
                <a:lnTo>
                  <a:pt x="1751850" y="349631"/>
                </a:lnTo>
                <a:lnTo>
                  <a:pt x="1758073" y="343395"/>
                </a:lnTo>
                <a:lnTo>
                  <a:pt x="1758073" y="328053"/>
                </a:lnTo>
                <a:close/>
              </a:path>
              <a:path w="1990090" h="564515">
                <a:moveTo>
                  <a:pt x="1758073" y="220789"/>
                </a:moveTo>
                <a:lnTo>
                  <a:pt x="1751850" y="214566"/>
                </a:lnTo>
                <a:lnTo>
                  <a:pt x="1744179" y="214566"/>
                </a:lnTo>
                <a:lnTo>
                  <a:pt x="1736509" y="214566"/>
                </a:lnTo>
                <a:lnTo>
                  <a:pt x="1730273" y="220789"/>
                </a:lnTo>
                <a:lnTo>
                  <a:pt x="1730273" y="236131"/>
                </a:lnTo>
                <a:lnTo>
                  <a:pt x="1736509" y="242366"/>
                </a:lnTo>
                <a:lnTo>
                  <a:pt x="1751850" y="242366"/>
                </a:lnTo>
                <a:lnTo>
                  <a:pt x="1758073" y="236131"/>
                </a:lnTo>
                <a:lnTo>
                  <a:pt x="1758073" y="220789"/>
                </a:lnTo>
                <a:close/>
              </a:path>
              <a:path w="1990090" h="564515">
                <a:moveTo>
                  <a:pt x="1758073" y="113525"/>
                </a:moveTo>
                <a:lnTo>
                  <a:pt x="1751850" y="107276"/>
                </a:lnTo>
                <a:lnTo>
                  <a:pt x="1744179" y="107276"/>
                </a:lnTo>
                <a:lnTo>
                  <a:pt x="1736509" y="107276"/>
                </a:lnTo>
                <a:lnTo>
                  <a:pt x="1730273" y="113525"/>
                </a:lnTo>
                <a:lnTo>
                  <a:pt x="1730273" y="128854"/>
                </a:lnTo>
                <a:lnTo>
                  <a:pt x="1736509" y="135077"/>
                </a:lnTo>
                <a:lnTo>
                  <a:pt x="1751850" y="135077"/>
                </a:lnTo>
                <a:lnTo>
                  <a:pt x="1758073" y="128854"/>
                </a:lnTo>
                <a:lnTo>
                  <a:pt x="1758073" y="113525"/>
                </a:lnTo>
                <a:close/>
              </a:path>
              <a:path w="1990090" h="564515">
                <a:moveTo>
                  <a:pt x="1873783" y="435356"/>
                </a:moveTo>
                <a:lnTo>
                  <a:pt x="1867547" y="429107"/>
                </a:lnTo>
                <a:lnTo>
                  <a:pt x="1859876" y="429107"/>
                </a:lnTo>
                <a:lnTo>
                  <a:pt x="1852206" y="429107"/>
                </a:lnTo>
                <a:lnTo>
                  <a:pt x="1845983" y="435356"/>
                </a:lnTo>
                <a:lnTo>
                  <a:pt x="1845983" y="450684"/>
                </a:lnTo>
                <a:lnTo>
                  <a:pt x="1852206" y="456907"/>
                </a:lnTo>
                <a:lnTo>
                  <a:pt x="1867547" y="456907"/>
                </a:lnTo>
                <a:lnTo>
                  <a:pt x="1873783" y="450684"/>
                </a:lnTo>
                <a:lnTo>
                  <a:pt x="1873783" y="435356"/>
                </a:lnTo>
                <a:close/>
              </a:path>
              <a:path w="1990090" h="564515">
                <a:moveTo>
                  <a:pt x="1873783" y="328053"/>
                </a:moveTo>
                <a:lnTo>
                  <a:pt x="1867547" y="321830"/>
                </a:lnTo>
                <a:lnTo>
                  <a:pt x="1859876" y="321830"/>
                </a:lnTo>
                <a:lnTo>
                  <a:pt x="1852206" y="321830"/>
                </a:lnTo>
                <a:lnTo>
                  <a:pt x="1845983" y="328053"/>
                </a:lnTo>
                <a:lnTo>
                  <a:pt x="1845983" y="343395"/>
                </a:lnTo>
                <a:lnTo>
                  <a:pt x="1852206" y="349631"/>
                </a:lnTo>
                <a:lnTo>
                  <a:pt x="1867547" y="349631"/>
                </a:lnTo>
                <a:lnTo>
                  <a:pt x="1873783" y="343395"/>
                </a:lnTo>
                <a:lnTo>
                  <a:pt x="1873783" y="328053"/>
                </a:lnTo>
                <a:close/>
              </a:path>
              <a:path w="1990090" h="564515">
                <a:moveTo>
                  <a:pt x="1873783" y="220789"/>
                </a:moveTo>
                <a:lnTo>
                  <a:pt x="1867547" y="214566"/>
                </a:lnTo>
                <a:lnTo>
                  <a:pt x="1859876" y="214566"/>
                </a:lnTo>
                <a:lnTo>
                  <a:pt x="1852206" y="214566"/>
                </a:lnTo>
                <a:lnTo>
                  <a:pt x="1845983" y="220789"/>
                </a:lnTo>
                <a:lnTo>
                  <a:pt x="1845983" y="236131"/>
                </a:lnTo>
                <a:lnTo>
                  <a:pt x="1852206" y="242366"/>
                </a:lnTo>
                <a:lnTo>
                  <a:pt x="1867547" y="242366"/>
                </a:lnTo>
                <a:lnTo>
                  <a:pt x="1873783" y="236131"/>
                </a:lnTo>
                <a:lnTo>
                  <a:pt x="1873783" y="220789"/>
                </a:lnTo>
                <a:close/>
              </a:path>
              <a:path w="1990090" h="564515">
                <a:moveTo>
                  <a:pt x="1873783" y="113525"/>
                </a:moveTo>
                <a:lnTo>
                  <a:pt x="1867547" y="107276"/>
                </a:lnTo>
                <a:lnTo>
                  <a:pt x="1859876" y="107276"/>
                </a:lnTo>
                <a:lnTo>
                  <a:pt x="1852206" y="107276"/>
                </a:lnTo>
                <a:lnTo>
                  <a:pt x="1845983" y="113525"/>
                </a:lnTo>
                <a:lnTo>
                  <a:pt x="1845983" y="128854"/>
                </a:lnTo>
                <a:lnTo>
                  <a:pt x="1852206" y="135077"/>
                </a:lnTo>
                <a:lnTo>
                  <a:pt x="1867547" y="135077"/>
                </a:lnTo>
                <a:lnTo>
                  <a:pt x="1873783" y="128854"/>
                </a:lnTo>
                <a:lnTo>
                  <a:pt x="1873783" y="113525"/>
                </a:lnTo>
                <a:close/>
              </a:path>
              <a:path w="1990090" h="564515">
                <a:moveTo>
                  <a:pt x="1989493" y="435356"/>
                </a:moveTo>
                <a:lnTo>
                  <a:pt x="1983257" y="429107"/>
                </a:lnTo>
                <a:lnTo>
                  <a:pt x="1975586" y="429107"/>
                </a:lnTo>
                <a:lnTo>
                  <a:pt x="1967915" y="429107"/>
                </a:lnTo>
                <a:lnTo>
                  <a:pt x="1961692" y="435356"/>
                </a:lnTo>
                <a:lnTo>
                  <a:pt x="1961692" y="450684"/>
                </a:lnTo>
                <a:lnTo>
                  <a:pt x="1967915" y="456907"/>
                </a:lnTo>
                <a:lnTo>
                  <a:pt x="1983257" y="456907"/>
                </a:lnTo>
                <a:lnTo>
                  <a:pt x="1989493" y="450684"/>
                </a:lnTo>
                <a:lnTo>
                  <a:pt x="1989493" y="435356"/>
                </a:lnTo>
                <a:close/>
              </a:path>
              <a:path w="1990090" h="564515">
                <a:moveTo>
                  <a:pt x="1989493" y="328053"/>
                </a:moveTo>
                <a:lnTo>
                  <a:pt x="1983257" y="321830"/>
                </a:lnTo>
                <a:lnTo>
                  <a:pt x="1975586" y="321830"/>
                </a:lnTo>
                <a:lnTo>
                  <a:pt x="1967915" y="321830"/>
                </a:lnTo>
                <a:lnTo>
                  <a:pt x="1961692" y="328053"/>
                </a:lnTo>
                <a:lnTo>
                  <a:pt x="1961692" y="343395"/>
                </a:lnTo>
                <a:lnTo>
                  <a:pt x="1967915" y="349631"/>
                </a:lnTo>
                <a:lnTo>
                  <a:pt x="1983257" y="349631"/>
                </a:lnTo>
                <a:lnTo>
                  <a:pt x="1989493" y="343395"/>
                </a:lnTo>
                <a:lnTo>
                  <a:pt x="1989493" y="328053"/>
                </a:lnTo>
                <a:close/>
              </a:path>
              <a:path w="1990090" h="564515">
                <a:moveTo>
                  <a:pt x="1989493" y="220789"/>
                </a:moveTo>
                <a:lnTo>
                  <a:pt x="1983257" y="214566"/>
                </a:lnTo>
                <a:lnTo>
                  <a:pt x="1975586" y="214566"/>
                </a:lnTo>
                <a:lnTo>
                  <a:pt x="1967915" y="214566"/>
                </a:lnTo>
                <a:lnTo>
                  <a:pt x="1961692" y="220789"/>
                </a:lnTo>
                <a:lnTo>
                  <a:pt x="1961692" y="236131"/>
                </a:lnTo>
                <a:lnTo>
                  <a:pt x="1967915" y="242366"/>
                </a:lnTo>
                <a:lnTo>
                  <a:pt x="1983257" y="242366"/>
                </a:lnTo>
                <a:lnTo>
                  <a:pt x="1989493" y="236131"/>
                </a:lnTo>
                <a:lnTo>
                  <a:pt x="1989493" y="220789"/>
                </a:lnTo>
                <a:close/>
              </a:path>
              <a:path w="1990090" h="564515">
                <a:moveTo>
                  <a:pt x="1989493" y="113525"/>
                </a:moveTo>
                <a:lnTo>
                  <a:pt x="1983257" y="107276"/>
                </a:lnTo>
                <a:lnTo>
                  <a:pt x="1975586" y="107276"/>
                </a:lnTo>
                <a:lnTo>
                  <a:pt x="1967915" y="107276"/>
                </a:lnTo>
                <a:lnTo>
                  <a:pt x="1961692" y="113525"/>
                </a:lnTo>
                <a:lnTo>
                  <a:pt x="1961692" y="128854"/>
                </a:lnTo>
                <a:lnTo>
                  <a:pt x="1967915" y="135077"/>
                </a:lnTo>
                <a:lnTo>
                  <a:pt x="1983257" y="135077"/>
                </a:lnTo>
                <a:lnTo>
                  <a:pt x="1989493" y="128854"/>
                </a:lnTo>
                <a:lnTo>
                  <a:pt x="1989493" y="113525"/>
                </a:lnTo>
                <a:close/>
              </a:path>
              <a:path w="1990090" h="564515">
                <a:moveTo>
                  <a:pt x="1989493" y="6223"/>
                </a:moveTo>
                <a:lnTo>
                  <a:pt x="1983257" y="0"/>
                </a:lnTo>
                <a:lnTo>
                  <a:pt x="1975586" y="0"/>
                </a:lnTo>
                <a:lnTo>
                  <a:pt x="1967915" y="0"/>
                </a:lnTo>
                <a:lnTo>
                  <a:pt x="1961692" y="6223"/>
                </a:lnTo>
                <a:lnTo>
                  <a:pt x="1961692" y="21564"/>
                </a:lnTo>
                <a:lnTo>
                  <a:pt x="1967915" y="27800"/>
                </a:lnTo>
                <a:lnTo>
                  <a:pt x="1983257" y="27800"/>
                </a:lnTo>
                <a:lnTo>
                  <a:pt x="1989493" y="21564"/>
                </a:lnTo>
                <a:lnTo>
                  <a:pt x="1989493" y="6223"/>
                </a:lnTo>
                <a:close/>
              </a:path>
            </a:pathLst>
          </a:custGeom>
          <a:solidFill>
            <a:srgbClr val="4A68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0090379" y="7372845"/>
            <a:ext cx="1764030" cy="457200"/>
          </a:xfrm>
          <a:custGeom>
            <a:avLst/>
            <a:gdLst/>
            <a:ahLst/>
            <a:cxnLst/>
            <a:rect l="l" t="t" r="r" b="b"/>
            <a:pathLst>
              <a:path w="1764029" h="457200">
                <a:moveTo>
                  <a:pt x="27800" y="113487"/>
                </a:moveTo>
                <a:lnTo>
                  <a:pt x="21577" y="107264"/>
                </a:lnTo>
                <a:lnTo>
                  <a:pt x="6235" y="107264"/>
                </a:lnTo>
                <a:lnTo>
                  <a:pt x="0" y="113487"/>
                </a:lnTo>
                <a:lnTo>
                  <a:pt x="0" y="122834"/>
                </a:lnTo>
                <a:lnTo>
                  <a:pt x="406" y="124396"/>
                </a:lnTo>
                <a:lnTo>
                  <a:pt x="952" y="125882"/>
                </a:lnTo>
                <a:lnTo>
                  <a:pt x="2336" y="127800"/>
                </a:lnTo>
                <a:lnTo>
                  <a:pt x="3670" y="129743"/>
                </a:lnTo>
                <a:lnTo>
                  <a:pt x="5054" y="131648"/>
                </a:lnTo>
                <a:lnTo>
                  <a:pt x="7480" y="133692"/>
                </a:lnTo>
                <a:lnTo>
                  <a:pt x="10502" y="135064"/>
                </a:lnTo>
                <a:lnTo>
                  <a:pt x="21577" y="135064"/>
                </a:lnTo>
                <a:lnTo>
                  <a:pt x="27800" y="128828"/>
                </a:lnTo>
                <a:lnTo>
                  <a:pt x="27800" y="121158"/>
                </a:lnTo>
                <a:lnTo>
                  <a:pt x="27800" y="113487"/>
                </a:lnTo>
                <a:close/>
              </a:path>
              <a:path w="1764029" h="457200">
                <a:moveTo>
                  <a:pt x="27800" y="6223"/>
                </a:moveTo>
                <a:lnTo>
                  <a:pt x="21577" y="0"/>
                </a:lnTo>
                <a:lnTo>
                  <a:pt x="13906" y="0"/>
                </a:lnTo>
                <a:lnTo>
                  <a:pt x="6235" y="0"/>
                </a:lnTo>
                <a:lnTo>
                  <a:pt x="0" y="6223"/>
                </a:lnTo>
                <a:lnTo>
                  <a:pt x="0" y="21564"/>
                </a:lnTo>
                <a:lnTo>
                  <a:pt x="6235" y="27800"/>
                </a:lnTo>
                <a:lnTo>
                  <a:pt x="21577" y="27800"/>
                </a:lnTo>
                <a:lnTo>
                  <a:pt x="27800" y="21564"/>
                </a:lnTo>
                <a:lnTo>
                  <a:pt x="27800" y="6223"/>
                </a:lnTo>
                <a:close/>
              </a:path>
              <a:path w="1764029" h="457200">
                <a:moveTo>
                  <a:pt x="143510" y="220789"/>
                </a:moveTo>
                <a:lnTo>
                  <a:pt x="137287" y="214541"/>
                </a:lnTo>
                <a:lnTo>
                  <a:pt x="129616" y="214541"/>
                </a:lnTo>
                <a:lnTo>
                  <a:pt x="121945" y="214541"/>
                </a:lnTo>
                <a:lnTo>
                  <a:pt x="115709" y="220789"/>
                </a:lnTo>
                <a:lnTo>
                  <a:pt x="115709" y="236118"/>
                </a:lnTo>
                <a:lnTo>
                  <a:pt x="121945" y="242341"/>
                </a:lnTo>
                <a:lnTo>
                  <a:pt x="137287" y="242341"/>
                </a:lnTo>
                <a:lnTo>
                  <a:pt x="143510" y="236118"/>
                </a:lnTo>
                <a:lnTo>
                  <a:pt x="143510" y="220789"/>
                </a:lnTo>
                <a:close/>
              </a:path>
              <a:path w="1764029" h="457200">
                <a:moveTo>
                  <a:pt x="143510" y="113487"/>
                </a:moveTo>
                <a:lnTo>
                  <a:pt x="137287" y="107264"/>
                </a:lnTo>
                <a:lnTo>
                  <a:pt x="129616" y="107264"/>
                </a:lnTo>
                <a:lnTo>
                  <a:pt x="121945" y="107264"/>
                </a:lnTo>
                <a:lnTo>
                  <a:pt x="115709" y="113487"/>
                </a:lnTo>
                <a:lnTo>
                  <a:pt x="115709" y="128828"/>
                </a:lnTo>
                <a:lnTo>
                  <a:pt x="121945" y="135064"/>
                </a:lnTo>
                <a:lnTo>
                  <a:pt x="137287" y="135064"/>
                </a:lnTo>
                <a:lnTo>
                  <a:pt x="143510" y="128828"/>
                </a:lnTo>
                <a:lnTo>
                  <a:pt x="143510" y="113487"/>
                </a:lnTo>
                <a:close/>
              </a:path>
              <a:path w="1764029" h="457200">
                <a:moveTo>
                  <a:pt x="143510" y="6223"/>
                </a:moveTo>
                <a:lnTo>
                  <a:pt x="137287" y="0"/>
                </a:lnTo>
                <a:lnTo>
                  <a:pt x="129616" y="0"/>
                </a:lnTo>
                <a:lnTo>
                  <a:pt x="121945" y="0"/>
                </a:lnTo>
                <a:lnTo>
                  <a:pt x="115709" y="6223"/>
                </a:lnTo>
                <a:lnTo>
                  <a:pt x="115709" y="21564"/>
                </a:lnTo>
                <a:lnTo>
                  <a:pt x="121945" y="27800"/>
                </a:lnTo>
                <a:lnTo>
                  <a:pt x="137287" y="27800"/>
                </a:lnTo>
                <a:lnTo>
                  <a:pt x="143510" y="21564"/>
                </a:lnTo>
                <a:lnTo>
                  <a:pt x="143510" y="6223"/>
                </a:lnTo>
                <a:close/>
              </a:path>
              <a:path w="1764029" h="457200">
                <a:moveTo>
                  <a:pt x="259219" y="328053"/>
                </a:moveTo>
                <a:lnTo>
                  <a:pt x="252984" y="321830"/>
                </a:lnTo>
                <a:lnTo>
                  <a:pt x="245313" y="321830"/>
                </a:lnTo>
                <a:lnTo>
                  <a:pt x="237642" y="321830"/>
                </a:lnTo>
                <a:lnTo>
                  <a:pt x="231419" y="328053"/>
                </a:lnTo>
                <a:lnTo>
                  <a:pt x="231419" y="343395"/>
                </a:lnTo>
                <a:lnTo>
                  <a:pt x="237642" y="349618"/>
                </a:lnTo>
                <a:lnTo>
                  <a:pt x="252984" y="349618"/>
                </a:lnTo>
                <a:lnTo>
                  <a:pt x="259219" y="343395"/>
                </a:lnTo>
                <a:lnTo>
                  <a:pt x="259219" y="328053"/>
                </a:lnTo>
                <a:close/>
              </a:path>
              <a:path w="1764029" h="457200">
                <a:moveTo>
                  <a:pt x="259219" y="220789"/>
                </a:moveTo>
                <a:lnTo>
                  <a:pt x="252984" y="214541"/>
                </a:lnTo>
                <a:lnTo>
                  <a:pt x="245313" y="214541"/>
                </a:lnTo>
                <a:lnTo>
                  <a:pt x="237642" y="214541"/>
                </a:lnTo>
                <a:lnTo>
                  <a:pt x="231419" y="220789"/>
                </a:lnTo>
                <a:lnTo>
                  <a:pt x="231419" y="236118"/>
                </a:lnTo>
                <a:lnTo>
                  <a:pt x="237642" y="242341"/>
                </a:lnTo>
                <a:lnTo>
                  <a:pt x="252984" y="242341"/>
                </a:lnTo>
                <a:lnTo>
                  <a:pt x="259219" y="236118"/>
                </a:lnTo>
                <a:lnTo>
                  <a:pt x="259219" y="220789"/>
                </a:lnTo>
                <a:close/>
              </a:path>
              <a:path w="1764029" h="457200">
                <a:moveTo>
                  <a:pt x="259219" y="113487"/>
                </a:moveTo>
                <a:lnTo>
                  <a:pt x="252984" y="107264"/>
                </a:lnTo>
                <a:lnTo>
                  <a:pt x="245313" y="107264"/>
                </a:lnTo>
                <a:lnTo>
                  <a:pt x="237642" y="107264"/>
                </a:lnTo>
                <a:lnTo>
                  <a:pt x="231419" y="113487"/>
                </a:lnTo>
                <a:lnTo>
                  <a:pt x="231419" y="128828"/>
                </a:lnTo>
                <a:lnTo>
                  <a:pt x="237642" y="135064"/>
                </a:lnTo>
                <a:lnTo>
                  <a:pt x="252984" y="135064"/>
                </a:lnTo>
                <a:lnTo>
                  <a:pt x="259219" y="128828"/>
                </a:lnTo>
                <a:lnTo>
                  <a:pt x="259219" y="113487"/>
                </a:lnTo>
                <a:close/>
              </a:path>
              <a:path w="1764029" h="457200">
                <a:moveTo>
                  <a:pt x="259219" y="6223"/>
                </a:moveTo>
                <a:lnTo>
                  <a:pt x="252984" y="0"/>
                </a:lnTo>
                <a:lnTo>
                  <a:pt x="245313" y="0"/>
                </a:lnTo>
                <a:lnTo>
                  <a:pt x="237642" y="0"/>
                </a:lnTo>
                <a:lnTo>
                  <a:pt x="231419" y="6223"/>
                </a:lnTo>
                <a:lnTo>
                  <a:pt x="231419" y="21564"/>
                </a:lnTo>
                <a:lnTo>
                  <a:pt x="237642" y="27800"/>
                </a:lnTo>
                <a:lnTo>
                  <a:pt x="252984" y="27800"/>
                </a:lnTo>
                <a:lnTo>
                  <a:pt x="259219" y="21564"/>
                </a:lnTo>
                <a:lnTo>
                  <a:pt x="259219" y="6223"/>
                </a:lnTo>
                <a:close/>
              </a:path>
              <a:path w="1764029" h="457200">
                <a:moveTo>
                  <a:pt x="374929" y="435317"/>
                </a:moveTo>
                <a:lnTo>
                  <a:pt x="368693" y="429094"/>
                </a:lnTo>
                <a:lnTo>
                  <a:pt x="361022" y="429094"/>
                </a:lnTo>
                <a:lnTo>
                  <a:pt x="353352" y="429094"/>
                </a:lnTo>
                <a:lnTo>
                  <a:pt x="347129" y="435317"/>
                </a:lnTo>
                <a:lnTo>
                  <a:pt x="347129" y="450659"/>
                </a:lnTo>
                <a:lnTo>
                  <a:pt x="353352" y="456895"/>
                </a:lnTo>
                <a:lnTo>
                  <a:pt x="368693" y="456895"/>
                </a:lnTo>
                <a:lnTo>
                  <a:pt x="374929" y="450659"/>
                </a:lnTo>
                <a:lnTo>
                  <a:pt x="374929" y="435317"/>
                </a:lnTo>
                <a:close/>
              </a:path>
              <a:path w="1764029" h="457200">
                <a:moveTo>
                  <a:pt x="374929" y="328053"/>
                </a:moveTo>
                <a:lnTo>
                  <a:pt x="368693" y="321830"/>
                </a:lnTo>
                <a:lnTo>
                  <a:pt x="361022" y="321830"/>
                </a:lnTo>
                <a:lnTo>
                  <a:pt x="353352" y="321830"/>
                </a:lnTo>
                <a:lnTo>
                  <a:pt x="347129" y="328053"/>
                </a:lnTo>
                <a:lnTo>
                  <a:pt x="347129" y="343395"/>
                </a:lnTo>
                <a:lnTo>
                  <a:pt x="353352" y="349618"/>
                </a:lnTo>
                <a:lnTo>
                  <a:pt x="368693" y="349618"/>
                </a:lnTo>
                <a:lnTo>
                  <a:pt x="374929" y="343395"/>
                </a:lnTo>
                <a:lnTo>
                  <a:pt x="374929" y="328053"/>
                </a:lnTo>
                <a:close/>
              </a:path>
              <a:path w="1764029" h="457200">
                <a:moveTo>
                  <a:pt x="374929" y="220789"/>
                </a:moveTo>
                <a:lnTo>
                  <a:pt x="368693" y="214541"/>
                </a:lnTo>
                <a:lnTo>
                  <a:pt x="361022" y="214541"/>
                </a:lnTo>
                <a:lnTo>
                  <a:pt x="353352" y="214541"/>
                </a:lnTo>
                <a:lnTo>
                  <a:pt x="347129" y="220789"/>
                </a:lnTo>
                <a:lnTo>
                  <a:pt x="347129" y="236118"/>
                </a:lnTo>
                <a:lnTo>
                  <a:pt x="353352" y="242341"/>
                </a:lnTo>
                <a:lnTo>
                  <a:pt x="368693" y="242341"/>
                </a:lnTo>
                <a:lnTo>
                  <a:pt x="374929" y="236118"/>
                </a:lnTo>
                <a:lnTo>
                  <a:pt x="374929" y="220789"/>
                </a:lnTo>
                <a:close/>
              </a:path>
              <a:path w="1764029" h="457200">
                <a:moveTo>
                  <a:pt x="374929" y="113487"/>
                </a:moveTo>
                <a:lnTo>
                  <a:pt x="368693" y="107264"/>
                </a:lnTo>
                <a:lnTo>
                  <a:pt x="361022" y="107264"/>
                </a:lnTo>
                <a:lnTo>
                  <a:pt x="353352" y="107264"/>
                </a:lnTo>
                <a:lnTo>
                  <a:pt x="347129" y="113487"/>
                </a:lnTo>
                <a:lnTo>
                  <a:pt x="347129" y="128828"/>
                </a:lnTo>
                <a:lnTo>
                  <a:pt x="353352" y="135064"/>
                </a:lnTo>
                <a:lnTo>
                  <a:pt x="368693" y="135064"/>
                </a:lnTo>
                <a:lnTo>
                  <a:pt x="374929" y="128828"/>
                </a:lnTo>
                <a:lnTo>
                  <a:pt x="374929" y="113487"/>
                </a:lnTo>
                <a:close/>
              </a:path>
              <a:path w="1764029" h="457200">
                <a:moveTo>
                  <a:pt x="374929" y="6223"/>
                </a:moveTo>
                <a:lnTo>
                  <a:pt x="368693" y="0"/>
                </a:lnTo>
                <a:lnTo>
                  <a:pt x="361022" y="0"/>
                </a:lnTo>
                <a:lnTo>
                  <a:pt x="353352" y="0"/>
                </a:lnTo>
                <a:lnTo>
                  <a:pt x="347129" y="6223"/>
                </a:lnTo>
                <a:lnTo>
                  <a:pt x="347129" y="21564"/>
                </a:lnTo>
                <a:lnTo>
                  <a:pt x="353352" y="27800"/>
                </a:lnTo>
                <a:lnTo>
                  <a:pt x="368693" y="27800"/>
                </a:lnTo>
                <a:lnTo>
                  <a:pt x="374929" y="21564"/>
                </a:lnTo>
                <a:lnTo>
                  <a:pt x="374929" y="6223"/>
                </a:lnTo>
                <a:close/>
              </a:path>
              <a:path w="1764029" h="457200">
                <a:moveTo>
                  <a:pt x="490639" y="435317"/>
                </a:moveTo>
                <a:lnTo>
                  <a:pt x="484403" y="429094"/>
                </a:lnTo>
                <a:lnTo>
                  <a:pt x="476732" y="429094"/>
                </a:lnTo>
                <a:lnTo>
                  <a:pt x="469061" y="429094"/>
                </a:lnTo>
                <a:lnTo>
                  <a:pt x="462838" y="435317"/>
                </a:lnTo>
                <a:lnTo>
                  <a:pt x="462838" y="450659"/>
                </a:lnTo>
                <a:lnTo>
                  <a:pt x="469061" y="456895"/>
                </a:lnTo>
                <a:lnTo>
                  <a:pt x="484403" y="456895"/>
                </a:lnTo>
                <a:lnTo>
                  <a:pt x="490639" y="450659"/>
                </a:lnTo>
                <a:lnTo>
                  <a:pt x="490639" y="435317"/>
                </a:lnTo>
                <a:close/>
              </a:path>
              <a:path w="1764029" h="457200">
                <a:moveTo>
                  <a:pt x="490639" y="328053"/>
                </a:moveTo>
                <a:lnTo>
                  <a:pt x="484403" y="321830"/>
                </a:lnTo>
                <a:lnTo>
                  <a:pt x="476732" y="321830"/>
                </a:lnTo>
                <a:lnTo>
                  <a:pt x="469061" y="321830"/>
                </a:lnTo>
                <a:lnTo>
                  <a:pt x="462838" y="328053"/>
                </a:lnTo>
                <a:lnTo>
                  <a:pt x="462838" y="343395"/>
                </a:lnTo>
                <a:lnTo>
                  <a:pt x="469061" y="349618"/>
                </a:lnTo>
                <a:lnTo>
                  <a:pt x="484403" y="349618"/>
                </a:lnTo>
                <a:lnTo>
                  <a:pt x="490639" y="343395"/>
                </a:lnTo>
                <a:lnTo>
                  <a:pt x="490639" y="328053"/>
                </a:lnTo>
                <a:close/>
              </a:path>
              <a:path w="1764029" h="457200">
                <a:moveTo>
                  <a:pt x="490639" y="220789"/>
                </a:moveTo>
                <a:lnTo>
                  <a:pt x="484403" y="214541"/>
                </a:lnTo>
                <a:lnTo>
                  <a:pt x="476732" y="214541"/>
                </a:lnTo>
                <a:lnTo>
                  <a:pt x="469061" y="214541"/>
                </a:lnTo>
                <a:lnTo>
                  <a:pt x="462838" y="220789"/>
                </a:lnTo>
                <a:lnTo>
                  <a:pt x="462838" y="236118"/>
                </a:lnTo>
                <a:lnTo>
                  <a:pt x="469061" y="242341"/>
                </a:lnTo>
                <a:lnTo>
                  <a:pt x="484403" y="242341"/>
                </a:lnTo>
                <a:lnTo>
                  <a:pt x="490639" y="236118"/>
                </a:lnTo>
                <a:lnTo>
                  <a:pt x="490639" y="220789"/>
                </a:lnTo>
                <a:close/>
              </a:path>
              <a:path w="1764029" h="457200">
                <a:moveTo>
                  <a:pt x="490639" y="113487"/>
                </a:moveTo>
                <a:lnTo>
                  <a:pt x="484403" y="107264"/>
                </a:lnTo>
                <a:lnTo>
                  <a:pt x="476732" y="107264"/>
                </a:lnTo>
                <a:lnTo>
                  <a:pt x="469061" y="107264"/>
                </a:lnTo>
                <a:lnTo>
                  <a:pt x="462838" y="113487"/>
                </a:lnTo>
                <a:lnTo>
                  <a:pt x="462838" y="128828"/>
                </a:lnTo>
                <a:lnTo>
                  <a:pt x="469061" y="135064"/>
                </a:lnTo>
                <a:lnTo>
                  <a:pt x="484403" y="135064"/>
                </a:lnTo>
                <a:lnTo>
                  <a:pt x="490639" y="128828"/>
                </a:lnTo>
                <a:lnTo>
                  <a:pt x="490639" y="113487"/>
                </a:lnTo>
                <a:close/>
              </a:path>
              <a:path w="1764029" h="457200">
                <a:moveTo>
                  <a:pt x="490639" y="6223"/>
                </a:moveTo>
                <a:lnTo>
                  <a:pt x="484403" y="0"/>
                </a:lnTo>
                <a:lnTo>
                  <a:pt x="476732" y="0"/>
                </a:lnTo>
                <a:lnTo>
                  <a:pt x="469061" y="0"/>
                </a:lnTo>
                <a:lnTo>
                  <a:pt x="462838" y="6223"/>
                </a:lnTo>
                <a:lnTo>
                  <a:pt x="462838" y="21564"/>
                </a:lnTo>
                <a:lnTo>
                  <a:pt x="469061" y="27800"/>
                </a:lnTo>
                <a:lnTo>
                  <a:pt x="484403" y="27800"/>
                </a:lnTo>
                <a:lnTo>
                  <a:pt x="490639" y="21564"/>
                </a:lnTo>
                <a:lnTo>
                  <a:pt x="490639" y="6223"/>
                </a:lnTo>
                <a:close/>
              </a:path>
              <a:path w="1764029" h="457200">
                <a:moveTo>
                  <a:pt x="606348" y="435317"/>
                </a:moveTo>
                <a:lnTo>
                  <a:pt x="600125" y="429094"/>
                </a:lnTo>
                <a:lnTo>
                  <a:pt x="592455" y="429094"/>
                </a:lnTo>
                <a:lnTo>
                  <a:pt x="584784" y="429094"/>
                </a:lnTo>
                <a:lnTo>
                  <a:pt x="578548" y="435317"/>
                </a:lnTo>
                <a:lnTo>
                  <a:pt x="578548" y="450659"/>
                </a:lnTo>
                <a:lnTo>
                  <a:pt x="584784" y="456895"/>
                </a:lnTo>
                <a:lnTo>
                  <a:pt x="600125" y="456895"/>
                </a:lnTo>
                <a:lnTo>
                  <a:pt x="606348" y="450659"/>
                </a:lnTo>
                <a:lnTo>
                  <a:pt x="606348" y="435317"/>
                </a:lnTo>
                <a:close/>
              </a:path>
              <a:path w="1764029" h="457200">
                <a:moveTo>
                  <a:pt x="606348" y="328053"/>
                </a:moveTo>
                <a:lnTo>
                  <a:pt x="600125" y="321830"/>
                </a:lnTo>
                <a:lnTo>
                  <a:pt x="592455" y="321830"/>
                </a:lnTo>
                <a:lnTo>
                  <a:pt x="584784" y="321830"/>
                </a:lnTo>
                <a:lnTo>
                  <a:pt x="578548" y="328053"/>
                </a:lnTo>
                <a:lnTo>
                  <a:pt x="578548" y="343395"/>
                </a:lnTo>
                <a:lnTo>
                  <a:pt x="584784" y="349618"/>
                </a:lnTo>
                <a:lnTo>
                  <a:pt x="600125" y="349618"/>
                </a:lnTo>
                <a:lnTo>
                  <a:pt x="606348" y="343395"/>
                </a:lnTo>
                <a:lnTo>
                  <a:pt x="606348" y="328053"/>
                </a:lnTo>
                <a:close/>
              </a:path>
              <a:path w="1764029" h="457200">
                <a:moveTo>
                  <a:pt x="606348" y="220789"/>
                </a:moveTo>
                <a:lnTo>
                  <a:pt x="600125" y="214541"/>
                </a:lnTo>
                <a:lnTo>
                  <a:pt x="592455" y="214541"/>
                </a:lnTo>
                <a:lnTo>
                  <a:pt x="584784" y="214541"/>
                </a:lnTo>
                <a:lnTo>
                  <a:pt x="578548" y="220789"/>
                </a:lnTo>
                <a:lnTo>
                  <a:pt x="578548" y="236118"/>
                </a:lnTo>
                <a:lnTo>
                  <a:pt x="584784" y="242341"/>
                </a:lnTo>
                <a:lnTo>
                  <a:pt x="600125" y="242341"/>
                </a:lnTo>
                <a:lnTo>
                  <a:pt x="606348" y="236118"/>
                </a:lnTo>
                <a:lnTo>
                  <a:pt x="606348" y="220789"/>
                </a:lnTo>
                <a:close/>
              </a:path>
              <a:path w="1764029" h="457200">
                <a:moveTo>
                  <a:pt x="606348" y="113487"/>
                </a:moveTo>
                <a:lnTo>
                  <a:pt x="600125" y="107264"/>
                </a:lnTo>
                <a:lnTo>
                  <a:pt x="592455" y="107264"/>
                </a:lnTo>
                <a:lnTo>
                  <a:pt x="584784" y="107264"/>
                </a:lnTo>
                <a:lnTo>
                  <a:pt x="578548" y="113487"/>
                </a:lnTo>
                <a:lnTo>
                  <a:pt x="578548" y="128828"/>
                </a:lnTo>
                <a:lnTo>
                  <a:pt x="584784" y="135064"/>
                </a:lnTo>
                <a:lnTo>
                  <a:pt x="600125" y="135064"/>
                </a:lnTo>
                <a:lnTo>
                  <a:pt x="606348" y="128828"/>
                </a:lnTo>
                <a:lnTo>
                  <a:pt x="606348" y="113487"/>
                </a:lnTo>
                <a:close/>
              </a:path>
              <a:path w="1764029" h="457200">
                <a:moveTo>
                  <a:pt x="606348" y="6223"/>
                </a:moveTo>
                <a:lnTo>
                  <a:pt x="600125" y="0"/>
                </a:lnTo>
                <a:lnTo>
                  <a:pt x="592455" y="0"/>
                </a:lnTo>
                <a:lnTo>
                  <a:pt x="584784" y="0"/>
                </a:lnTo>
                <a:lnTo>
                  <a:pt x="578548" y="6223"/>
                </a:lnTo>
                <a:lnTo>
                  <a:pt x="578548" y="21564"/>
                </a:lnTo>
                <a:lnTo>
                  <a:pt x="584784" y="27800"/>
                </a:lnTo>
                <a:lnTo>
                  <a:pt x="600125" y="27800"/>
                </a:lnTo>
                <a:lnTo>
                  <a:pt x="606348" y="21564"/>
                </a:lnTo>
                <a:lnTo>
                  <a:pt x="606348" y="6223"/>
                </a:lnTo>
                <a:close/>
              </a:path>
              <a:path w="1764029" h="457200">
                <a:moveTo>
                  <a:pt x="722045" y="435317"/>
                </a:moveTo>
                <a:lnTo>
                  <a:pt x="715822" y="429094"/>
                </a:lnTo>
                <a:lnTo>
                  <a:pt x="708152" y="429094"/>
                </a:lnTo>
                <a:lnTo>
                  <a:pt x="700481" y="429094"/>
                </a:lnTo>
                <a:lnTo>
                  <a:pt x="694245" y="435317"/>
                </a:lnTo>
                <a:lnTo>
                  <a:pt x="694245" y="450659"/>
                </a:lnTo>
                <a:lnTo>
                  <a:pt x="700481" y="456895"/>
                </a:lnTo>
                <a:lnTo>
                  <a:pt x="715822" y="456895"/>
                </a:lnTo>
                <a:lnTo>
                  <a:pt x="722045" y="450659"/>
                </a:lnTo>
                <a:lnTo>
                  <a:pt x="722045" y="435317"/>
                </a:lnTo>
                <a:close/>
              </a:path>
              <a:path w="1764029" h="457200">
                <a:moveTo>
                  <a:pt x="722045" y="328053"/>
                </a:moveTo>
                <a:lnTo>
                  <a:pt x="715822" y="321830"/>
                </a:lnTo>
                <a:lnTo>
                  <a:pt x="708152" y="321830"/>
                </a:lnTo>
                <a:lnTo>
                  <a:pt x="700481" y="321830"/>
                </a:lnTo>
                <a:lnTo>
                  <a:pt x="694245" y="328053"/>
                </a:lnTo>
                <a:lnTo>
                  <a:pt x="694245" y="343395"/>
                </a:lnTo>
                <a:lnTo>
                  <a:pt x="700481" y="349618"/>
                </a:lnTo>
                <a:lnTo>
                  <a:pt x="715822" y="349618"/>
                </a:lnTo>
                <a:lnTo>
                  <a:pt x="722045" y="343395"/>
                </a:lnTo>
                <a:lnTo>
                  <a:pt x="722045" y="328053"/>
                </a:lnTo>
                <a:close/>
              </a:path>
              <a:path w="1764029" h="457200">
                <a:moveTo>
                  <a:pt x="722045" y="220789"/>
                </a:moveTo>
                <a:lnTo>
                  <a:pt x="715822" y="214541"/>
                </a:lnTo>
                <a:lnTo>
                  <a:pt x="708152" y="214541"/>
                </a:lnTo>
                <a:lnTo>
                  <a:pt x="700481" y="214541"/>
                </a:lnTo>
                <a:lnTo>
                  <a:pt x="694245" y="220789"/>
                </a:lnTo>
                <a:lnTo>
                  <a:pt x="694245" y="236118"/>
                </a:lnTo>
                <a:lnTo>
                  <a:pt x="700481" y="242341"/>
                </a:lnTo>
                <a:lnTo>
                  <a:pt x="715822" y="242341"/>
                </a:lnTo>
                <a:lnTo>
                  <a:pt x="722045" y="236118"/>
                </a:lnTo>
                <a:lnTo>
                  <a:pt x="722045" y="220789"/>
                </a:lnTo>
                <a:close/>
              </a:path>
              <a:path w="1764029" h="457200">
                <a:moveTo>
                  <a:pt x="722045" y="113487"/>
                </a:moveTo>
                <a:lnTo>
                  <a:pt x="715822" y="107264"/>
                </a:lnTo>
                <a:lnTo>
                  <a:pt x="708152" y="107264"/>
                </a:lnTo>
                <a:lnTo>
                  <a:pt x="700481" y="107264"/>
                </a:lnTo>
                <a:lnTo>
                  <a:pt x="694245" y="113487"/>
                </a:lnTo>
                <a:lnTo>
                  <a:pt x="694245" y="128828"/>
                </a:lnTo>
                <a:lnTo>
                  <a:pt x="700481" y="135064"/>
                </a:lnTo>
                <a:lnTo>
                  <a:pt x="715822" y="135064"/>
                </a:lnTo>
                <a:lnTo>
                  <a:pt x="722045" y="128828"/>
                </a:lnTo>
                <a:lnTo>
                  <a:pt x="722045" y="113487"/>
                </a:lnTo>
                <a:close/>
              </a:path>
              <a:path w="1764029" h="457200">
                <a:moveTo>
                  <a:pt x="722045" y="6223"/>
                </a:moveTo>
                <a:lnTo>
                  <a:pt x="715822" y="0"/>
                </a:lnTo>
                <a:lnTo>
                  <a:pt x="708152" y="0"/>
                </a:lnTo>
                <a:lnTo>
                  <a:pt x="700481" y="0"/>
                </a:lnTo>
                <a:lnTo>
                  <a:pt x="694245" y="6223"/>
                </a:lnTo>
                <a:lnTo>
                  <a:pt x="694245" y="21564"/>
                </a:lnTo>
                <a:lnTo>
                  <a:pt x="700481" y="27800"/>
                </a:lnTo>
                <a:lnTo>
                  <a:pt x="715822" y="27800"/>
                </a:lnTo>
                <a:lnTo>
                  <a:pt x="722045" y="21564"/>
                </a:lnTo>
                <a:lnTo>
                  <a:pt x="722045" y="6223"/>
                </a:lnTo>
                <a:close/>
              </a:path>
              <a:path w="1764029" h="457200">
                <a:moveTo>
                  <a:pt x="837755" y="435317"/>
                </a:moveTo>
                <a:lnTo>
                  <a:pt x="831532" y="429094"/>
                </a:lnTo>
                <a:lnTo>
                  <a:pt x="823861" y="429094"/>
                </a:lnTo>
                <a:lnTo>
                  <a:pt x="816190" y="429094"/>
                </a:lnTo>
                <a:lnTo>
                  <a:pt x="809955" y="435317"/>
                </a:lnTo>
                <a:lnTo>
                  <a:pt x="809955" y="450659"/>
                </a:lnTo>
                <a:lnTo>
                  <a:pt x="816190" y="456895"/>
                </a:lnTo>
                <a:lnTo>
                  <a:pt x="831532" y="456895"/>
                </a:lnTo>
                <a:lnTo>
                  <a:pt x="837755" y="450659"/>
                </a:lnTo>
                <a:lnTo>
                  <a:pt x="837755" y="435317"/>
                </a:lnTo>
                <a:close/>
              </a:path>
              <a:path w="1764029" h="457200">
                <a:moveTo>
                  <a:pt x="837755" y="328053"/>
                </a:moveTo>
                <a:lnTo>
                  <a:pt x="831532" y="321830"/>
                </a:lnTo>
                <a:lnTo>
                  <a:pt x="823861" y="321830"/>
                </a:lnTo>
                <a:lnTo>
                  <a:pt x="816190" y="321830"/>
                </a:lnTo>
                <a:lnTo>
                  <a:pt x="809955" y="328053"/>
                </a:lnTo>
                <a:lnTo>
                  <a:pt x="809955" y="343395"/>
                </a:lnTo>
                <a:lnTo>
                  <a:pt x="816190" y="349618"/>
                </a:lnTo>
                <a:lnTo>
                  <a:pt x="831532" y="349618"/>
                </a:lnTo>
                <a:lnTo>
                  <a:pt x="837755" y="343395"/>
                </a:lnTo>
                <a:lnTo>
                  <a:pt x="837755" y="328053"/>
                </a:lnTo>
                <a:close/>
              </a:path>
              <a:path w="1764029" h="457200">
                <a:moveTo>
                  <a:pt x="837755" y="220789"/>
                </a:moveTo>
                <a:lnTo>
                  <a:pt x="831532" y="214541"/>
                </a:lnTo>
                <a:lnTo>
                  <a:pt x="823861" y="214541"/>
                </a:lnTo>
                <a:lnTo>
                  <a:pt x="816190" y="214541"/>
                </a:lnTo>
                <a:lnTo>
                  <a:pt x="809955" y="220789"/>
                </a:lnTo>
                <a:lnTo>
                  <a:pt x="809955" y="236118"/>
                </a:lnTo>
                <a:lnTo>
                  <a:pt x="816190" y="242341"/>
                </a:lnTo>
                <a:lnTo>
                  <a:pt x="831532" y="242341"/>
                </a:lnTo>
                <a:lnTo>
                  <a:pt x="837755" y="236118"/>
                </a:lnTo>
                <a:lnTo>
                  <a:pt x="837755" y="220789"/>
                </a:lnTo>
                <a:close/>
              </a:path>
              <a:path w="1764029" h="457200">
                <a:moveTo>
                  <a:pt x="837755" y="113487"/>
                </a:moveTo>
                <a:lnTo>
                  <a:pt x="831532" y="107264"/>
                </a:lnTo>
                <a:lnTo>
                  <a:pt x="823861" y="107264"/>
                </a:lnTo>
                <a:lnTo>
                  <a:pt x="816190" y="107264"/>
                </a:lnTo>
                <a:lnTo>
                  <a:pt x="809955" y="113487"/>
                </a:lnTo>
                <a:lnTo>
                  <a:pt x="809955" y="128828"/>
                </a:lnTo>
                <a:lnTo>
                  <a:pt x="816190" y="135064"/>
                </a:lnTo>
                <a:lnTo>
                  <a:pt x="831532" y="135064"/>
                </a:lnTo>
                <a:lnTo>
                  <a:pt x="837755" y="128828"/>
                </a:lnTo>
                <a:lnTo>
                  <a:pt x="837755" y="113487"/>
                </a:lnTo>
                <a:close/>
              </a:path>
              <a:path w="1764029" h="457200">
                <a:moveTo>
                  <a:pt x="837755" y="6223"/>
                </a:moveTo>
                <a:lnTo>
                  <a:pt x="831532" y="0"/>
                </a:lnTo>
                <a:lnTo>
                  <a:pt x="823861" y="0"/>
                </a:lnTo>
                <a:lnTo>
                  <a:pt x="816190" y="0"/>
                </a:lnTo>
                <a:lnTo>
                  <a:pt x="809955" y="6223"/>
                </a:lnTo>
                <a:lnTo>
                  <a:pt x="809955" y="21564"/>
                </a:lnTo>
                <a:lnTo>
                  <a:pt x="816190" y="27800"/>
                </a:lnTo>
                <a:lnTo>
                  <a:pt x="831532" y="27800"/>
                </a:lnTo>
                <a:lnTo>
                  <a:pt x="837755" y="21564"/>
                </a:lnTo>
                <a:lnTo>
                  <a:pt x="837755" y="6223"/>
                </a:lnTo>
                <a:close/>
              </a:path>
              <a:path w="1764029" h="457200">
                <a:moveTo>
                  <a:pt x="953465" y="435317"/>
                </a:moveTo>
                <a:lnTo>
                  <a:pt x="947229" y="429094"/>
                </a:lnTo>
                <a:lnTo>
                  <a:pt x="939558" y="429094"/>
                </a:lnTo>
                <a:lnTo>
                  <a:pt x="931887" y="429094"/>
                </a:lnTo>
                <a:lnTo>
                  <a:pt x="925664" y="435317"/>
                </a:lnTo>
                <a:lnTo>
                  <a:pt x="925664" y="450659"/>
                </a:lnTo>
                <a:lnTo>
                  <a:pt x="931887" y="456895"/>
                </a:lnTo>
                <a:lnTo>
                  <a:pt x="947229" y="456895"/>
                </a:lnTo>
                <a:lnTo>
                  <a:pt x="953465" y="450659"/>
                </a:lnTo>
                <a:lnTo>
                  <a:pt x="953465" y="435317"/>
                </a:lnTo>
                <a:close/>
              </a:path>
              <a:path w="1764029" h="457200">
                <a:moveTo>
                  <a:pt x="953465" y="328053"/>
                </a:moveTo>
                <a:lnTo>
                  <a:pt x="947229" y="321830"/>
                </a:lnTo>
                <a:lnTo>
                  <a:pt x="939558" y="321830"/>
                </a:lnTo>
                <a:lnTo>
                  <a:pt x="931887" y="321830"/>
                </a:lnTo>
                <a:lnTo>
                  <a:pt x="925664" y="328053"/>
                </a:lnTo>
                <a:lnTo>
                  <a:pt x="925664" y="343395"/>
                </a:lnTo>
                <a:lnTo>
                  <a:pt x="931887" y="349618"/>
                </a:lnTo>
                <a:lnTo>
                  <a:pt x="947229" y="349618"/>
                </a:lnTo>
                <a:lnTo>
                  <a:pt x="953465" y="343395"/>
                </a:lnTo>
                <a:lnTo>
                  <a:pt x="953465" y="328053"/>
                </a:lnTo>
                <a:close/>
              </a:path>
              <a:path w="1764029" h="457200">
                <a:moveTo>
                  <a:pt x="953465" y="220789"/>
                </a:moveTo>
                <a:lnTo>
                  <a:pt x="947229" y="214541"/>
                </a:lnTo>
                <a:lnTo>
                  <a:pt x="939558" y="214541"/>
                </a:lnTo>
                <a:lnTo>
                  <a:pt x="931887" y="214541"/>
                </a:lnTo>
                <a:lnTo>
                  <a:pt x="925664" y="220789"/>
                </a:lnTo>
                <a:lnTo>
                  <a:pt x="925664" y="236118"/>
                </a:lnTo>
                <a:lnTo>
                  <a:pt x="931887" y="242341"/>
                </a:lnTo>
                <a:lnTo>
                  <a:pt x="947229" y="242341"/>
                </a:lnTo>
                <a:lnTo>
                  <a:pt x="953465" y="236118"/>
                </a:lnTo>
                <a:lnTo>
                  <a:pt x="953465" y="220789"/>
                </a:lnTo>
                <a:close/>
              </a:path>
              <a:path w="1764029" h="457200">
                <a:moveTo>
                  <a:pt x="953465" y="113487"/>
                </a:moveTo>
                <a:lnTo>
                  <a:pt x="947229" y="107264"/>
                </a:lnTo>
                <a:lnTo>
                  <a:pt x="939558" y="107264"/>
                </a:lnTo>
                <a:lnTo>
                  <a:pt x="931887" y="107264"/>
                </a:lnTo>
                <a:lnTo>
                  <a:pt x="925664" y="113487"/>
                </a:lnTo>
                <a:lnTo>
                  <a:pt x="925664" y="128828"/>
                </a:lnTo>
                <a:lnTo>
                  <a:pt x="931887" y="135064"/>
                </a:lnTo>
                <a:lnTo>
                  <a:pt x="947229" y="135064"/>
                </a:lnTo>
                <a:lnTo>
                  <a:pt x="953465" y="128828"/>
                </a:lnTo>
                <a:lnTo>
                  <a:pt x="953465" y="113487"/>
                </a:lnTo>
                <a:close/>
              </a:path>
              <a:path w="1764029" h="457200">
                <a:moveTo>
                  <a:pt x="953465" y="6223"/>
                </a:moveTo>
                <a:lnTo>
                  <a:pt x="947229" y="0"/>
                </a:lnTo>
                <a:lnTo>
                  <a:pt x="939558" y="0"/>
                </a:lnTo>
                <a:lnTo>
                  <a:pt x="931887" y="0"/>
                </a:lnTo>
                <a:lnTo>
                  <a:pt x="925664" y="6223"/>
                </a:lnTo>
                <a:lnTo>
                  <a:pt x="925664" y="21564"/>
                </a:lnTo>
                <a:lnTo>
                  <a:pt x="931887" y="27800"/>
                </a:lnTo>
                <a:lnTo>
                  <a:pt x="947229" y="27800"/>
                </a:lnTo>
                <a:lnTo>
                  <a:pt x="953465" y="21564"/>
                </a:lnTo>
                <a:lnTo>
                  <a:pt x="953465" y="6223"/>
                </a:lnTo>
                <a:close/>
              </a:path>
              <a:path w="1764029" h="457200">
                <a:moveTo>
                  <a:pt x="1069174" y="435317"/>
                </a:moveTo>
                <a:lnTo>
                  <a:pt x="1062939" y="429094"/>
                </a:lnTo>
                <a:lnTo>
                  <a:pt x="1055268" y="429094"/>
                </a:lnTo>
                <a:lnTo>
                  <a:pt x="1047597" y="429094"/>
                </a:lnTo>
                <a:lnTo>
                  <a:pt x="1041374" y="435317"/>
                </a:lnTo>
                <a:lnTo>
                  <a:pt x="1041374" y="450659"/>
                </a:lnTo>
                <a:lnTo>
                  <a:pt x="1047597" y="456895"/>
                </a:lnTo>
                <a:lnTo>
                  <a:pt x="1062939" y="456895"/>
                </a:lnTo>
                <a:lnTo>
                  <a:pt x="1069174" y="450659"/>
                </a:lnTo>
                <a:lnTo>
                  <a:pt x="1069174" y="435317"/>
                </a:lnTo>
                <a:close/>
              </a:path>
              <a:path w="1764029" h="457200">
                <a:moveTo>
                  <a:pt x="1069174" y="328053"/>
                </a:moveTo>
                <a:lnTo>
                  <a:pt x="1062939" y="321830"/>
                </a:lnTo>
                <a:lnTo>
                  <a:pt x="1055268" y="321830"/>
                </a:lnTo>
                <a:lnTo>
                  <a:pt x="1047597" y="321830"/>
                </a:lnTo>
                <a:lnTo>
                  <a:pt x="1041374" y="328053"/>
                </a:lnTo>
                <a:lnTo>
                  <a:pt x="1041374" y="343395"/>
                </a:lnTo>
                <a:lnTo>
                  <a:pt x="1047597" y="349618"/>
                </a:lnTo>
                <a:lnTo>
                  <a:pt x="1062939" y="349618"/>
                </a:lnTo>
                <a:lnTo>
                  <a:pt x="1069174" y="343395"/>
                </a:lnTo>
                <a:lnTo>
                  <a:pt x="1069174" y="328053"/>
                </a:lnTo>
                <a:close/>
              </a:path>
              <a:path w="1764029" h="457200">
                <a:moveTo>
                  <a:pt x="1069174" y="220789"/>
                </a:moveTo>
                <a:lnTo>
                  <a:pt x="1062939" y="214541"/>
                </a:lnTo>
                <a:lnTo>
                  <a:pt x="1055268" y="214541"/>
                </a:lnTo>
                <a:lnTo>
                  <a:pt x="1047597" y="214541"/>
                </a:lnTo>
                <a:lnTo>
                  <a:pt x="1041374" y="220789"/>
                </a:lnTo>
                <a:lnTo>
                  <a:pt x="1041374" y="236118"/>
                </a:lnTo>
                <a:lnTo>
                  <a:pt x="1047597" y="242341"/>
                </a:lnTo>
                <a:lnTo>
                  <a:pt x="1062939" y="242341"/>
                </a:lnTo>
                <a:lnTo>
                  <a:pt x="1069174" y="236118"/>
                </a:lnTo>
                <a:lnTo>
                  <a:pt x="1069174" y="220789"/>
                </a:lnTo>
                <a:close/>
              </a:path>
              <a:path w="1764029" h="457200">
                <a:moveTo>
                  <a:pt x="1069174" y="113487"/>
                </a:moveTo>
                <a:lnTo>
                  <a:pt x="1062939" y="107264"/>
                </a:lnTo>
                <a:lnTo>
                  <a:pt x="1055268" y="107264"/>
                </a:lnTo>
                <a:lnTo>
                  <a:pt x="1047597" y="107264"/>
                </a:lnTo>
                <a:lnTo>
                  <a:pt x="1041374" y="113487"/>
                </a:lnTo>
                <a:lnTo>
                  <a:pt x="1041374" y="128828"/>
                </a:lnTo>
                <a:lnTo>
                  <a:pt x="1047597" y="135064"/>
                </a:lnTo>
                <a:lnTo>
                  <a:pt x="1062939" y="135064"/>
                </a:lnTo>
                <a:lnTo>
                  <a:pt x="1069174" y="128828"/>
                </a:lnTo>
                <a:lnTo>
                  <a:pt x="1069174" y="113487"/>
                </a:lnTo>
                <a:close/>
              </a:path>
              <a:path w="1764029" h="457200">
                <a:moveTo>
                  <a:pt x="1069174" y="6223"/>
                </a:moveTo>
                <a:lnTo>
                  <a:pt x="1062939" y="0"/>
                </a:lnTo>
                <a:lnTo>
                  <a:pt x="1055268" y="0"/>
                </a:lnTo>
                <a:lnTo>
                  <a:pt x="1047597" y="0"/>
                </a:lnTo>
                <a:lnTo>
                  <a:pt x="1041374" y="6223"/>
                </a:lnTo>
                <a:lnTo>
                  <a:pt x="1041374" y="21564"/>
                </a:lnTo>
                <a:lnTo>
                  <a:pt x="1047597" y="27800"/>
                </a:lnTo>
                <a:lnTo>
                  <a:pt x="1062939" y="27800"/>
                </a:lnTo>
                <a:lnTo>
                  <a:pt x="1069174" y="21564"/>
                </a:lnTo>
                <a:lnTo>
                  <a:pt x="1069174" y="6223"/>
                </a:lnTo>
                <a:close/>
              </a:path>
              <a:path w="1764029" h="457200">
                <a:moveTo>
                  <a:pt x="1184884" y="435317"/>
                </a:moveTo>
                <a:lnTo>
                  <a:pt x="1178648" y="429094"/>
                </a:lnTo>
                <a:lnTo>
                  <a:pt x="1170978" y="429094"/>
                </a:lnTo>
                <a:lnTo>
                  <a:pt x="1163307" y="429094"/>
                </a:lnTo>
                <a:lnTo>
                  <a:pt x="1157084" y="435317"/>
                </a:lnTo>
                <a:lnTo>
                  <a:pt x="1157084" y="450659"/>
                </a:lnTo>
                <a:lnTo>
                  <a:pt x="1163307" y="456895"/>
                </a:lnTo>
                <a:lnTo>
                  <a:pt x="1178648" y="456895"/>
                </a:lnTo>
                <a:lnTo>
                  <a:pt x="1184884" y="450659"/>
                </a:lnTo>
                <a:lnTo>
                  <a:pt x="1184884" y="435317"/>
                </a:lnTo>
                <a:close/>
              </a:path>
              <a:path w="1764029" h="457200">
                <a:moveTo>
                  <a:pt x="1184884" y="328053"/>
                </a:moveTo>
                <a:lnTo>
                  <a:pt x="1178648" y="321830"/>
                </a:lnTo>
                <a:lnTo>
                  <a:pt x="1170978" y="321830"/>
                </a:lnTo>
                <a:lnTo>
                  <a:pt x="1163307" y="321830"/>
                </a:lnTo>
                <a:lnTo>
                  <a:pt x="1157084" y="328053"/>
                </a:lnTo>
                <a:lnTo>
                  <a:pt x="1157084" y="343395"/>
                </a:lnTo>
                <a:lnTo>
                  <a:pt x="1163307" y="349618"/>
                </a:lnTo>
                <a:lnTo>
                  <a:pt x="1178648" y="349618"/>
                </a:lnTo>
                <a:lnTo>
                  <a:pt x="1184884" y="343395"/>
                </a:lnTo>
                <a:lnTo>
                  <a:pt x="1184884" y="328053"/>
                </a:lnTo>
                <a:close/>
              </a:path>
              <a:path w="1764029" h="457200">
                <a:moveTo>
                  <a:pt x="1184884" y="220789"/>
                </a:moveTo>
                <a:lnTo>
                  <a:pt x="1178648" y="214541"/>
                </a:lnTo>
                <a:lnTo>
                  <a:pt x="1170978" y="214541"/>
                </a:lnTo>
                <a:lnTo>
                  <a:pt x="1163307" y="214541"/>
                </a:lnTo>
                <a:lnTo>
                  <a:pt x="1157084" y="220789"/>
                </a:lnTo>
                <a:lnTo>
                  <a:pt x="1157084" y="236118"/>
                </a:lnTo>
                <a:lnTo>
                  <a:pt x="1163307" y="242341"/>
                </a:lnTo>
                <a:lnTo>
                  <a:pt x="1178648" y="242341"/>
                </a:lnTo>
                <a:lnTo>
                  <a:pt x="1184884" y="236118"/>
                </a:lnTo>
                <a:lnTo>
                  <a:pt x="1184884" y="220789"/>
                </a:lnTo>
                <a:close/>
              </a:path>
              <a:path w="1764029" h="457200">
                <a:moveTo>
                  <a:pt x="1184884" y="113487"/>
                </a:moveTo>
                <a:lnTo>
                  <a:pt x="1178648" y="107264"/>
                </a:lnTo>
                <a:lnTo>
                  <a:pt x="1170978" y="107264"/>
                </a:lnTo>
                <a:lnTo>
                  <a:pt x="1163307" y="107264"/>
                </a:lnTo>
                <a:lnTo>
                  <a:pt x="1157084" y="113487"/>
                </a:lnTo>
                <a:lnTo>
                  <a:pt x="1157084" y="128828"/>
                </a:lnTo>
                <a:lnTo>
                  <a:pt x="1163307" y="135064"/>
                </a:lnTo>
                <a:lnTo>
                  <a:pt x="1178648" y="135064"/>
                </a:lnTo>
                <a:lnTo>
                  <a:pt x="1184884" y="128828"/>
                </a:lnTo>
                <a:lnTo>
                  <a:pt x="1184884" y="113487"/>
                </a:lnTo>
                <a:close/>
              </a:path>
              <a:path w="1764029" h="457200">
                <a:moveTo>
                  <a:pt x="1184884" y="6223"/>
                </a:moveTo>
                <a:lnTo>
                  <a:pt x="1178648" y="0"/>
                </a:lnTo>
                <a:lnTo>
                  <a:pt x="1170978" y="0"/>
                </a:lnTo>
                <a:lnTo>
                  <a:pt x="1163307" y="0"/>
                </a:lnTo>
                <a:lnTo>
                  <a:pt x="1157084" y="6223"/>
                </a:lnTo>
                <a:lnTo>
                  <a:pt x="1157084" y="21564"/>
                </a:lnTo>
                <a:lnTo>
                  <a:pt x="1163307" y="27800"/>
                </a:lnTo>
                <a:lnTo>
                  <a:pt x="1178648" y="27800"/>
                </a:lnTo>
                <a:lnTo>
                  <a:pt x="1184884" y="21564"/>
                </a:lnTo>
                <a:lnTo>
                  <a:pt x="1184884" y="6223"/>
                </a:lnTo>
                <a:close/>
              </a:path>
              <a:path w="1764029" h="457200">
                <a:moveTo>
                  <a:pt x="1300594" y="435317"/>
                </a:moveTo>
                <a:lnTo>
                  <a:pt x="1294371" y="429094"/>
                </a:lnTo>
                <a:lnTo>
                  <a:pt x="1286700" y="429094"/>
                </a:lnTo>
                <a:lnTo>
                  <a:pt x="1279029" y="429094"/>
                </a:lnTo>
                <a:lnTo>
                  <a:pt x="1272794" y="435317"/>
                </a:lnTo>
                <a:lnTo>
                  <a:pt x="1272794" y="450659"/>
                </a:lnTo>
                <a:lnTo>
                  <a:pt x="1279029" y="456895"/>
                </a:lnTo>
                <a:lnTo>
                  <a:pt x="1294371" y="456895"/>
                </a:lnTo>
                <a:lnTo>
                  <a:pt x="1300594" y="450659"/>
                </a:lnTo>
                <a:lnTo>
                  <a:pt x="1300594" y="435317"/>
                </a:lnTo>
                <a:close/>
              </a:path>
              <a:path w="1764029" h="457200">
                <a:moveTo>
                  <a:pt x="1300594" y="328053"/>
                </a:moveTo>
                <a:lnTo>
                  <a:pt x="1294371" y="321830"/>
                </a:lnTo>
                <a:lnTo>
                  <a:pt x="1286700" y="321830"/>
                </a:lnTo>
                <a:lnTo>
                  <a:pt x="1279029" y="321830"/>
                </a:lnTo>
                <a:lnTo>
                  <a:pt x="1272794" y="328053"/>
                </a:lnTo>
                <a:lnTo>
                  <a:pt x="1272794" y="343395"/>
                </a:lnTo>
                <a:lnTo>
                  <a:pt x="1279029" y="349618"/>
                </a:lnTo>
                <a:lnTo>
                  <a:pt x="1294371" y="349618"/>
                </a:lnTo>
                <a:lnTo>
                  <a:pt x="1300594" y="343395"/>
                </a:lnTo>
                <a:lnTo>
                  <a:pt x="1300594" y="328053"/>
                </a:lnTo>
                <a:close/>
              </a:path>
              <a:path w="1764029" h="457200">
                <a:moveTo>
                  <a:pt x="1300594" y="220789"/>
                </a:moveTo>
                <a:lnTo>
                  <a:pt x="1294371" y="214541"/>
                </a:lnTo>
                <a:lnTo>
                  <a:pt x="1286700" y="214541"/>
                </a:lnTo>
                <a:lnTo>
                  <a:pt x="1279029" y="214541"/>
                </a:lnTo>
                <a:lnTo>
                  <a:pt x="1272794" y="220789"/>
                </a:lnTo>
                <a:lnTo>
                  <a:pt x="1272794" y="236118"/>
                </a:lnTo>
                <a:lnTo>
                  <a:pt x="1279029" y="242341"/>
                </a:lnTo>
                <a:lnTo>
                  <a:pt x="1294371" y="242341"/>
                </a:lnTo>
                <a:lnTo>
                  <a:pt x="1300594" y="236118"/>
                </a:lnTo>
                <a:lnTo>
                  <a:pt x="1300594" y="220789"/>
                </a:lnTo>
                <a:close/>
              </a:path>
              <a:path w="1764029" h="457200">
                <a:moveTo>
                  <a:pt x="1300594" y="113487"/>
                </a:moveTo>
                <a:lnTo>
                  <a:pt x="1294371" y="107264"/>
                </a:lnTo>
                <a:lnTo>
                  <a:pt x="1286700" y="107264"/>
                </a:lnTo>
                <a:lnTo>
                  <a:pt x="1279029" y="107264"/>
                </a:lnTo>
                <a:lnTo>
                  <a:pt x="1272794" y="113487"/>
                </a:lnTo>
                <a:lnTo>
                  <a:pt x="1272794" y="128828"/>
                </a:lnTo>
                <a:lnTo>
                  <a:pt x="1279029" y="135064"/>
                </a:lnTo>
                <a:lnTo>
                  <a:pt x="1294371" y="135064"/>
                </a:lnTo>
                <a:lnTo>
                  <a:pt x="1300594" y="128828"/>
                </a:lnTo>
                <a:lnTo>
                  <a:pt x="1300594" y="113487"/>
                </a:lnTo>
                <a:close/>
              </a:path>
              <a:path w="1764029" h="457200">
                <a:moveTo>
                  <a:pt x="1300594" y="6223"/>
                </a:moveTo>
                <a:lnTo>
                  <a:pt x="1294371" y="0"/>
                </a:lnTo>
                <a:lnTo>
                  <a:pt x="1286700" y="0"/>
                </a:lnTo>
                <a:lnTo>
                  <a:pt x="1279029" y="0"/>
                </a:lnTo>
                <a:lnTo>
                  <a:pt x="1272794" y="6223"/>
                </a:lnTo>
                <a:lnTo>
                  <a:pt x="1272794" y="21564"/>
                </a:lnTo>
                <a:lnTo>
                  <a:pt x="1279029" y="27800"/>
                </a:lnTo>
                <a:lnTo>
                  <a:pt x="1294371" y="27800"/>
                </a:lnTo>
                <a:lnTo>
                  <a:pt x="1300594" y="21564"/>
                </a:lnTo>
                <a:lnTo>
                  <a:pt x="1300594" y="6223"/>
                </a:lnTo>
                <a:close/>
              </a:path>
              <a:path w="1764029" h="457200">
                <a:moveTo>
                  <a:pt x="1416291" y="435317"/>
                </a:moveTo>
                <a:lnTo>
                  <a:pt x="1410068" y="429094"/>
                </a:lnTo>
                <a:lnTo>
                  <a:pt x="1402397" y="429094"/>
                </a:lnTo>
                <a:lnTo>
                  <a:pt x="1394726" y="429094"/>
                </a:lnTo>
                <a:lnTo>
                  <a:pt x="1388491" y="435317"/>
                </a:lnTo>
                <a:lnTo>
                  <a:pt x="1388491" y="450659"/>
                </a:lnTo>
                <a:lnTo>
                  <a:pt x="1394726" y="456895"/>
                </a:lnTo>
                <a:lnTo>
                  <a:pt x="1410068" y="456895"/>
                </a:lnTo>
                <a:lnTo>
                  <a:pt x="1416291" y="450659"/>
                </a:lnTo>
                <a:lnTo>
                  <a:pt x="1416291" y="435317"/>
                </a:lnTo>
                <a:close/>
              </a:path>
              <a:path w="1764029" h="457200">
                <a:moveTo>
                  <a:pt x="1416291" y="328053"/>
                </a:moveTo>
                <a:lnTo>
                  <a:pt x="1410068" y="321830"/>
                </a:lnTo>
                <a:lnTo>
                  <a:pt x="1402397" y="321830"/>
                </a:lnTo>
                <a:lnTo>
                  <a:pt x="1394726" y="321830"/>
                </a:lnTo>
                <a:lnTo>
                  <a:pt x="1388491" y="328053"/>
                </a:lnTo>
                <a:lnTo>
                  <a:pt x="1388491" y="343395"/>
                </a:lnTo>
                <a:lnTo>
                  <a:pt x="1394726" y="349618"/>
                </a:lnTo>
                <a:lnTo>
                  <a:pt x="1410068" y="349618"/>
                </a:lnTo>
                <a:lnTo>
                  <a:pt x="1416291" y="343395"/>
                </a:lnTo>
                <a:lnTo>
                  <a:pt x="1416291" y="328053"/>
                </a:lnTo>
                <a:close/>
              </a:path>
              <a:path w="1764029" h="457200">
                <a:moveTo>
                  <a:pt x="1416291" y="220789"/>
                </a:moveTo>
                <a:lnTo>
                  <a:pt x="1410068" y="214541"/>
                </a:lnTo>
                <a:lnTo>
                  <a:pt x="1402397" y="214541"/>
                </a:lnTo>
                <a:lnTo>
                  <a:pt x="1394726" y="214541"/>
                </a:lnTo>
                <a:lnTo>
                  <a:pt x="1388491" y="220789"/>
                </a:lnTo>
                <a:lnTo>
                  <a:pt x="1388491" y="236118"/>
                </a:lnTo>
                <a:lnTo>
                  <a:pt x="1394726" y="242341"/>
                </a:lnTo>
                <a:lnTo>
                  <a:pt x="1410068" y="242341"/>
                </a:lnTo>
                <a:lnTo>
                  <a:pt x="1416291" y="236118"/>
                </a:lnTo>
                <a:lnTo>
                  <a:pt x="1416291" y="220789"/>
                </a:lnTo>
                <a:close/>
              </a:path>
              <a:path w="1764029" h="457200">
                <a:moveTo>
                  <a:pt x="1416291" y="113487"/>
                </a:moveTo>
                <a:lnTo>
                  <a:pt x="1410068" y="107264"/>
                </a:lnTo>
                <a:lnTo>
                  <a:pt x="1402397" y="107264"/>
                </a:lnTo>
                <a:lnTo>
                  <a:pt x="1394726" y="107264"/>
                </a:lnTo>
                <a:lnTo>
                  <a:pt x="1388491" y="113487"/>
                </a:lnTo>
                <a:lnTo>
                  <a:pt x="1388491" y="128828"/>
                </a:lnTo>
                <a:lnTo>
                  <a:pt x="1394726" y="135064"/>
                </a:lnTo>
                <a:lnTo>
                  <a:pt x="1410068" y="135064"/>
                </a:lnTo>
                <a:lnTo>
                  <a:pt x="1416291" y="128828"/>
                </a:lnTo>
                <a:lnTo>
                  <a:pt x="1416291" y="113487"/>
                </a:lnTo>
                <a:close/>
              </a:path>
              <a:path w="1764029" h="457200">
                <a:moveTo>
                  <a:pt x="1416291" y="6223"/>
                </a:moveTo>
                <a:lnTo>
                  <a:pt x="1410068" y="0"/>
                </a:lnTo>
                <a:lnTo>
                  <a:pt x="1402397" y="0"/>
                </a:lnTo>
                <a:lnTo>
                  <a:pt x="1394726" y="0"/>
                </a:lnTo>
                <a:lnTo>
                  <a:pt x="1388491" y="6223"/>
                </a:lnTo>
                <a:lnTo>
                  <a:pt x="1388491" y="21564"/>
                </a:lnTo>
                <a:lnTo>
                  <a:pt x="1394726" y="27800"/>
                </a:lnTo>
                <a:lnTo>
                  <a:pt x="1410068" y="27800"/>
                </a:lnTo>
                <a:lnTo>
                  <a:pt x="1416291" y="21564"/>
                </a:lnTo>
                <a:lnTo>
                  <a:pt x="1416291" y="6223"/>
                </a:lnTo>
                <a:close/>
              </a:path>
              <a:path w="1764029" h="457200">
                <a:moveTo>
                  <a:pt x="1532001" y="328053"/>
                </a:moveTo>
                <a:lnTo>
                  <a:pt x="1525778" y="321830"/>
                </a:lnTo>
                <a:lnTo>
                  <a:pt x="1518107" y="321830"/>
                </a:lnTo>
                <a:lnTo>
                  <a:pt x="1510436" y="321830"/>
                </a:lnTo>
                <a:lnTo>
                  <a:pt x="1504200" y="328053"/>
                </a:lnTo>
                <a:lnTo>
                  <a:pt x="1504200" y="343395"/>
                </a:lnTo>
                <a:lnTo>
                  <a:pt x="1510436" y="349618"/>
                </a:lnTo>
                <a:lnTo>
                  <a:pt x="1525778" y="349618"/>
                </a:lnTo>
                <a:lnTo>
                  <a:pt x="1532001" y="343395"/>
                </a:lnTo>
                <a:lnTo>
                  <a:pt x="1532001" y="328053"/>
                </a:lnTo>
                <a:close/>
              </a:path>
              <a:path w="1764029" h="457200">
                <a:moveTo>
                  <a:pt x="1532001" y="220789"/>
                </a:moveTo>
                <a:lnTo>
                  <a:pt x="1525778" y="214541"/>
                </a:lnTo>
                <a:lnTo>
                  <a:pt x="1518107" y="214541"/>
                </a:lnTo>
                <a:lnTo>
                  <a:pt x="1510436" y="214541"/>
                </a:lnTo>
                <a:lnTo>
                  <a:pt x="1504200" y="220789"/>
                </a:lnTo>
                <a:lnTo>
                  <a:pt x="1504200" y="236118"/>
                </a:lnTo>
                <a:lnTo>
                  <a:pt x="1510436" y="242341"/>
                </a:lnTo>
                <a:lnTo>
                  <a:pt x="1525778" y="242341"/>
                </a:lnTo>
                <a:lnTo>
                  <a:pt x="1532001" y="236118"/>
                </a:lnTo>
                <a:lnTo>
                  <a:pt x="1532001" y="220789"/>
                </a:lnTo>
                <a:close/>
              </a:path>
              <a:path w="1764029" h="457200">
                <a:moveTo>
                  <a:pt x="1532001" y="113487"/>
                </a:moveTo>
                <a:lnTo>
                  <a:pt x="1525778" y="107264"/>
                </a:lnTo>
                <a:lnTo>
                  <a:pt x="1518107" y="107264"/>
                </a:lnTo>
                <a:lnTo>
                  <a:pt x="1510436" y="107264"/>
                </a:lnTo>
                <a:lnTo>
                  <a:pt x="1504200" y="113487"/>
                </a:lnTo>
                <a:lnTo>
                  <a:pt x="1504200" y="128828"/>
                </a:lnTo>
                <a:lnTo>
                  <a:pt x="1510436" y="135064"/>
                </a:lnTo>
                <a:lnTo>
                  <a:pt x="1525778" y="135064"/>
                </a:lnTo>
                <a:lnTo>
                  <a:pt x="1532001" y="128828"/>
                </a:lnTo>
                <a:lnTo>
                  <a:pt x="1532001" y="113487"/>
                </a:lnTo>
                <a:close/>
              </a:path>
              <a:path w="1764029" h="457200">
                <a:moveTo>
                  <a:pt x="1532001" y="6223"/>
                </a:moveTo>
                <a:lnTo>
                  <a:pt x="1525778" y="0"/>
                </a:lnTo>
                <a:lnTo>
                  <a:pt x="1518107" y="0"/>
                </a:lnTo>
                <a:lnTo>
                  <a:pt x="1510436" y="0"/>
                </a:lnTo>
                <a:lnTo>
                  <a:pt x="1504200" y="6223"/>
                </a:lnTo>
                <a:lnTo>
                  <a:pt x="1504200" y="21564"/>
                </a:lnTo>
                <a:lnTo>
                  <a:pt x="1510436" y="27800"/>
                </a:lnTo>
                <a:lnTo>
                  <a:pt x="1525778" y="27800"/>
                </a:lnTo>
                <a:lnTo>
                  <a:pt x="1532001" y="21564"/>
                </a:lnTo>
                <a:lnTo>
                  <a:pt x="1532001" y="6223"/>
                </a:lnTo>
                <a:close/>
              </a:path>
              <a:path w="1764029" h="457200">
                <a:moveTo>
                  <a:pt x="1647710" y="328053"/>
                </a:moveTo>
                <a:lnTo>
                  <a:pt x="1641475" y="321830"/>
                </a:lnTo>
                <a:lnTo>
                  <a:pt x="1633804" y="321830"/>
                </a:lnTo>
                <a:lnTo>
                  <a:pt x="1626133" y="321830"/>
                </a:lnTo>
                <a:lnTo>
                  <a:pt x="1619910" y="328053"/>
                </a:lnTo>
                <a:lnTo>
                  <a:pt x="1619910" y="343395"/>
                </a:lnTo>
                <a:lnTo>
                  <a:pt x="1626133" y="349618"/>
                </a:lnTo>
                <a:lnTo>
                  <a:pt x="1641475" y="349618"/>
                </a:lnTo>
                <a:lnTo>
                  <a:pt x="1647710" y="343395"/>
                </a:lnTo>
                <a:lnTo>
                  <a:pt x="1647710" y="328053"/>
                </a:lnTo>
                <a:close/>
              </a:path>
              <a:path w="1764029" h="457200">
                <a:moveTo>
                  <a:pt x="1647710" y="220789"/>
                </a:moveTo>
                <a:lnTo>
                  <a:pt x="1641475" y="214541"/>
                </a:lnTo>
                <a:lnTo>
                  <a:pt x="1633804" y="214541"/>
                </a:lnTo>
                <a:lnTo>
                  <a:pt x="1626133" y="214541"/>
                </a:lnTo>
                <a:lnTo>
                  <a:pt x="1619910" y="220789"/>
                </a:lnTo>
                <a:lnTo>
                  <a:pt x="1619910" y="236118"/>
                </a:lnTo>
                <a:lnTo>
                  <a:pt x="1626133" y="242341"/>
                </a:lnTo>
                <a:lnTo>
                  <a:pt x="1641475" y="242341"/>
                </a:lnTo>
                <a:lnTo>
                  <a:pt x="1647710" y="236118"/>
                </a:lnTo>
                <a:lnTo>
                  <a:pt x="1647710" y="220789"/>
                </a:lnTo>
                <a:close/>
              </a:path>
              <a:path w="1764029" h="457200">
                <a:moveTo>
                  <a:pt x="1647710" y="113487"/>
                </a:moveTo>
                <a:lnTo>
                  <a:pt x="1641475" y="107264"/>
                </a:lnTo>
                <a:lnTo>
                  <a:pt x="1633804" y="107264"/>
                </a:lnTo>
                <a:lnTo>
                  <a:pt x="1626133" y="107264"/>
                </a:lnTo>
                <a:lnTo>
                  <a:pt x="1619910" y="113487"/>
                </a:lnTo>
                <a:lnTo>
                  <a:pt x="1619910" y="128828"/>
                </a:lnTo>
                <a:lnTo>
                  <a:pt x="1626133" y="135064"/>
                </a:lnTo>
                <a:lnTo>
                  <a:pt x="1641475" y="135064"/>
                </a:lnTo>
                <a:lnTo>
                  <a:pt x="1647710" y="128828"/>
                </a:lnTo>
                <a:lnTo>
                  <a:pt x="1647710" y="113487"/>
                </a:lnTo>
                <a:close/>
              </a:path>
              <a:path w="1764029" h="457200">
                <a:moveTo>
                  <a:pt x="1647710" y="6223"/>
                </a:moveTo>
                <a:lnTo>
                  <a:pt x="1641475" y="0"/>
                </a:lnTo>
                <a:lnTo>
                  <a:pt x="1633804" y="0"/>
                </a:lnTo>
                <a:lnTo>
                  <a:pt x="1626133" y="0"/>
                </a:lnTo>
                <a:lnTo>
                  <a:pt x="1619910" y="6223"/>
                </a:lnTo>
                <a:lnTo>
                  <a:pt x="1619910" y="21564"/>
                </a:lnTo>
                <a:lnTo>
                  <a:pt x="1626133" y="27800"/>
                </a:lnTo>
                <a:lnTo>
                  <a:pt x="1641475" y="27800"/>
                </a:lnTo>
                <a:lnTo>
                  <a:pt x="1647710" y="21564"/>
                </a:lnTo>
                <a:lnTo>
                  <a:pt x="1647710" y="6223"/>
                </a:lnTo>
                <a:close/>
              </a:path>
              <a:path w="1764029" h="457200">
                <a:moveTo>
                  <a:pt x="1763420" y="328053"/>
                </a:moveTo>
                <a:lnTo>
                  <a:pt x="1757184" y="321830"/>
                </a:lnTo>
                <a:lnTo>
                  <a:pt x="1749513" y="321830"/>
                </a:lnTo>
                <a:lnTo>
                  <a:pt x="1741843" y="321830"/>
                </a:lnTo>
                <a:lnTo>
                  <a:pt x="1735620" y="328053"/>
                </a:lnTo>
                <a:lnTo>
                  <a:pt x="1735620" y="343395"/>
                </a:lnTo>
                <a:lnTo>
                  <a:pt x="1741843" y="349618"/>
                </a:lnTo>
                <a:lnTo>
                  <a:pt x="1757184" y="349618"/>
                </a:lnTo>
                <a:lnTo>
                  <a:pt x="1763420" y="343395"/>
                </a:lnTo>
                <a:lnTo>
                  <a:pt x="1763420" y="328053"/>
                </a:lnTo>
                <a:close/>
              </a:path>
              <a:path w="1764029" h="457200">
                <a:moveTo>
                  <a:pt x="1763420" y="220789"/>
                </a:moveTo>
                <a:lnTo>
                  <a:pt x="1757184" y="214541"/>
                </a:lnTo>
                <a:lnTo>
                  <a:pt x="1749513" y="214541"/>
                </a:lnTo>
                <a:lnTo>
                  <a:pt x="1741843" y="214541"/>
                </a:lnTo>
                <a:lnTo>
                  <a:pt x="1735620" y="220789"/>
                </a:lnTo>
                <a:lnTo>
                  <a:pt x="1735620" y="236118"/>
                </a:lnTo>
                <a:lnTo>
                  <a:pt x="1741843" y="242341"/>
                </a:lnTo>
                <a:lnTo>
                  <a:pt x="1757184" y="242341"/>
                </a:lnTo>
                <a:lnTo>
                  <a:pt x="1763420" y="236118"/>
                </a:lnTo>
                <a:lnTo>
                  <a:pt x="1763420" y="220789"/>
                </a:lnTo>
                <a:close/>
              </a:path>
              <a:path w="1764029" h="457200">
                <a:moveTo>
                  <a:pt x="1763420" y="113487"/>
                </a:moveTo>
                <a:lnTo>
                  <a:pt x="1757184" y="107264"/>
                </a:lnTo>
                <a:lnTo>
                  <a:pt x="1749513" y="107264"/>
                </a:lnTo>
                <a:lnTo>
                  <a:pt x="1741843" y="107264"/>
                </a:lnTo>
                <a:lnTo>
                  <a:pt x="1735620" y="113487"/>
                </a:lnTo>
                <a:lnTo>
                  <a:pt x="1735620" y="128828"/>
                </a:lnTo>
                <a:lnTo>
                  <a:pt x="1741843" y="135064"/>
                </a:lnTo>
                <a:lnTo>
                  <a:pt x="1757184" y="135064"/>
                </a:lnTo>
                <a:lnTo>
                  <a:pt x="1763420" y="128828"/>
                </a:lnTo>
                <a:lnTo>
                  <a:pt x="1763420" y="113487"/>
                </a:lnTo>
                <a:close/>
              </a:path>
              <a:path w="1764029" h="457200">
                <a:moveTo>
                  <a:pt x="1763420" y="6223"/>
                </a:moveTo>
                <a:lnTo>
                  <a:pt x="1757184" y="0"/>
                </a:lnTo>
                <a:lnTo>
                  <a:pt x="1749513" y="0"/>
                </a:lnTo>
                <a:lnTo>
                  <a:pt x="1741843" y="0"/>
                </a:lnTo>
                <a:lnTo>
                  <a:pt x="1735620" y="6223"/>
                </a:lnTo>
                <a:lnTo>
                  <a:pt x="1735620" y="21564"/>
                </a:lnTo>
                <a:lnTo>
                  <a:pt x="1741843" y="27800"/>
                </a:lnTo>
                <a:lnTo>
                  <a:pt x="1757184" y="27800"/>
                </a:lnTo>
                <a:lnTo>
                  <a:pt x="1763420" y="21564"/>
                </a:lnTo>
                <a:lnTo>
                  <a:pt x="1763420" y="6223"/>
                </a:lnTo>
                <a:close/>
              </a:path>
            </a:pathLst>
          </a:custGeom>
          <a:solidFill>
            <a:srgbClr val="4A68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0668927" y="7801939"/>
            <a:ext cx="1184910" cy="238760"/>
          </a:xfrm>
          <a:custGeom>
            <a:avLst/>
            <a:gdLst/>
            <a:ahLst/>
            <a:cxnLst/>
            <a:rect l="l" t="t" r="r" b="b"/>
            <a:pathLst>
              <a:path w="1184909" h="238759">
                <a:moveTo>
                  <a:pt x="27800" y="113525"/>
                </a:moveTo>
                <a:lnTo>
                  <a:pt x="21577" y="107276"/>
                </a:lnTo>
                <a:lnTo>
                  <a:pt x="13906" y="107276"/>
                </a:lnTo>
                <a:lnTo>
                  <a:pt x="6235" y="107276"/>
                </a:lnTo>
                <a:lnTo>
                  <a:pt x="0" y="113525"/>
                </a:lnTo>
                <a:lnTo>
                  <a:pt x="0" y="128854"/>
                </a:lnTo>
                <a:lnTo>
                  <a:pt x="6235" y="135077"/>
                </a:lnTo>
                <a:lnTo>
                  <a:pt x="21577" y="135077"/>
                </a:lnTo>
                <a:lnTo>
                  <a:pt x="27800" y="128854"/>
                </a:lnTo>
                <a:lnTo>
                  <a:pt x="27800" y="113525"/>
                </a:lnTo>
                <a:close/>
              </a:path>
              <a:path w="1184909" h="238759">
                <a:moveTo>
                  <a:pt x="143497" y="113525"/>
                </a:moveTo>
                <a:lnTo>
                  <a:pt x="137274" y="107276"/>
                </a:lnTo>
                <a:lnTo>
                  <a:pt x="129603" y="107276"/>
                </a:lnTo>
                <a:lnTo>
                  <a:pt x="121932" y="107276"/>
                </a:lnTo>
                <a:lnTo>
                  <a:pt x="115697" y="113525"/>
                </a:lnTo>
                <a:lnTo>
                  <a:pt x="115697" y="128854"/>
                </a:lnTo>
                <a:lnTo>
                  <a:pt x="121932" y="135077"/>
                </a:lnTo>
                <a:lnTo>
                  <a:pt x="137274" y="135077"/>
                </a:lnTo>
                <a:lnTo>
                  <a:pt x="143497" y="128854"/>
                </a:lnTo>
                <a:lnTo>
                  <a:pt x="143497" y="113525"/>
                </a:lnTo>
                <a:close/>
              </a:path>
              <a:path w="1184909" h="238759">
                <a:moveTo>
                  <a:pt x="255663" y="219417"/>
                </a:moveTo>
                <a:lnTo>
                  <a:pt x="253111" y="216496"/>
                </a:lnTo>
                <a:lnTo>
                  <a:pt x="249478" y="214553"/>
                </a:lnTo>
                <a:lnTo>
                  <a:pt x="245313" y="214553"/>
                </a:lnTo>
                <a:lnTo>
                  <a:pt x="242912" y="214553"/>
                </a:lnTo>
                <a:lnTo>
                  <a:pt x="240766" y="215328"/>
                </a:lnTo>
                <a:lnTo>
                  <a:pt x="238785" y="216408"/>
                </a:lnTo>
                <a:lnTo>
                  <a:pt x="250024" y="218440"/>
                </a:lnTo>
                <a:lnTo>
                  <a:pt x="255663" y="219417"/>
                </a:lnTo>
                <a:close/>
              </a:path>
              <a:path w="1184909" h="238759">
                <a:moveTo>
                  <a:pt x="259207" y="113525"/>
                </a:moveTo>
                <a:lnTo>
                  <a:pt x="252984" y="107276"/>
                </a:lnTo>
                <a:lnTo>
                  <a:pt x="245313" y="107276"/>
                </a:lnTo>
                <a:lnTo>
                  <a:pt x="237642" y="107276"/>
                </a:lnTo>
                <a:lnTo>
                  <a:pt x="231406" y="113525"/>
                </a:lnTo>
                <a:lnTo>
                  <a:pt x="231406" y="128854"/>
                </a:lnTo>
                <a:lnTo>
                  <a:pt x="237642" y="135077"/>
                </a:lnTo>
                <a:lnTo>
                  <a:pt x="252984" y="135077"/>
                </a:lnTo>
                <a:lnTo>
                  <a:pt x="259207" y="128854"/>
                </a:lnTo>
                <a:lnTo>
                  <a:pt x="259207" y="113525"/>
                </a:lnTo>
                <a:close/>
              </a:path>
              <a:path w="1184909" h="238759">
                <a:moveTo>
                  <a:pt x="374916" y="220802"/>
                </a:moveTo>
                <a:lnTo>
                  <a:pt x="368681" y="214553"/>
                </a:lnTo>
                <a:lnTo>
                  <a:pt x="361010" y="214553"/>
                </a:lnTo>
                <a:lnTo>
                  <a:pt x="353339" y="214553"/>
                </a:lnTo>
                <a:lnTo>
                  <a:pt x="347116" y="220802"/>
                </a:lnTo>
                <a:lnTo>
                  <a:pt x="347116" y="229768"/>
                </a:lnTo>
                <a:lnTo>
                  <a:pt x="347522" y="230949"/>
                </a:lnTo>
                <a:lnTo>
                  <a:pt x="347865" y="232143"/>
                </a:lnTo>
                <a:lnTo>
                  <a:pt x="354291" y="232702"/>
                </a:lnTo>
                <a:lnTo>
                  <a:pt x="373659" y="234111"/>
                </a:lnTo>
                <a:lnTo>
                  <a:pt x="374446" y="232371"/>
                </a:lnTo>
                <a:lnTo>
                  <a:pt x="374916" y="230479"/>
                </a:lnTo>
                <a:lnTo>
                  <a:pt x="374916" y="220802"/>
                </a:lnTo>
                <a:close/>
              </a:path>
              <a:path w="1184909" h="238759">
                <a:moveTo>
                  <a:pt x="374916" y="113525"/>
                </a:moveTo>
                <a:lnTo>
                  <a:pt x="368681" y="107276"/>
                </a:lnTo>
                <a:lnTo>
                  <a:pt x="361010" y="107276"/>
                </a:lnTo>
                <a:lnTo>
                  <a:pt x="353339" y="107276"/>
                </a:lnTo>
                <a:lnTo>
                  <a:pt x="347116" y="113525"/>
                </a:lnTo>
                <a:lnTo>
                  <a:pt x="347116" y="128854"/>
                </a:lnTo>
                <a:lnTo>
                  <a:pt x="353339" y="135077"/>
                </a:lnTo>
                <a:lnTo>
                  <a:pt x="368681" y="135077"/>
                </a:lnTo>
                <a:lnTo>
                  <a:pt x="374916" y="128854"/>
                </a:lnTo>
                <a:lnTo>
                  <a:pt x="374916" y="113525"/>
                </a:lnTo>
                <a:close/>
              </a:path>
              <a:path w="1184909" h="238759">
                <a:moveTo>
                  <a:pt x="490626" y="220789"/>
                </a:moveTo>
                <a:lnTo>
                  <a:pt x="484390" y="214553"/>
                </a:lnTo>
                <a:lnTo>
                  <a:pt x="469049" y="214553"/>
                </a:lnTo>
                <a:lnTo>
                  <a:pt x="462826" y="220789"/>
                </a:lnTo>
                <a:lnTo>
                  <a:pt x="462826" y="232308"/>
                </a:lnTo>
                <a:lnTo>
                  <a:pt x="464400" y="235788"/>
                </a:lnTo>
                <a:lnTo>
                  <a:pt x="466928" y="238302"/>
                </a:lnTo>
                <a:lnTo>
                  <a:pt x="470204" y="238328"/>
                </a:lnTo>
                <a:lnTo>
                  <a:pt x="473430" y="238556"/>
                </a:lnTo>
                <a:lnTo>
                  <a:pt x="480009" y="238556"/>
                </a:lnTo>
                <a:lnTo>
                  <a:pt x="483235" y="238328"/>
                </a:lnTo>
                <a:lnTo>
                  <a:pt x="486511" y="238302"/>
                </a:lnTo>
                <a:lnTo>
                  <a:pt x="489051" y="235788"/>
                </a:lnTo>
                <a:lnTo>
                  <a:pt x="490626" y="232308"/>
                </a:lnTo>
                <a:lnTo>
                  <a:pt x="490626" y="228460"/>
                </a:lnTo>
                <a:lnTo>
                  <a:pt x="490626" y="220789"/>
                </a:lnTo>
                <a:close/>
              </a:path>
              <a:path w="1184909" h="238759">
                <a:moveTo>
                  <a:pt x="490626" y="113525"/>
                </a:moveTo>
                <a:lnTo>
                  <a:pt x="484390" y="107276"/>
                </a:lnTo>
                <a:lnTo>
                  <a:pt x="476719" y="107276"/>
                </a:lnTo>
                <a:lnTo>
                  <a:pt x="469049" y="107276"/>
                </a:lnTo>
                <a:lnTo>
                  <a:pt x="462826" y="113525"/>
                </a:lnTo>
                <a:lnTo>
                  <a:pt x="462826" y="128854"/>
                </a:lnTo>
                <a:lnTo>
                  <a:pt x="469049" y="135077"/>
                </a:lnTo>
                <a:lnTo>
                  <a:pt x="484390" y="135077"/>
                </a:lnTo>
                <a:lnTo>
                  <a:pt x="490626" y="128854"/>
                </a:lnTo>
                <a:lnTo>
                  <a:pt x="490626" y="113525"/>
                </a:lnTo>
                <a:close/>
              </a:path>
              <a:path w="1184909" h="238759">
                <a:moveTo>
                  <a:pt x="606336" y="220802"/>
                </a:moveTo>
                <a:lnTo>
                  <a:pt x="600100" y="214553"/>
                </a:lnTo>
                <a:lnTo>
                  <a:pt x="592429" y="214553"/>
                </a:lnTo>
                <a:lnTo>
                  <a:pt x="584758" y="214553"/>
                </a:lnTo>
                <a:lnTo>
                  <a:pt x="578535" y="220802"/>
                </a:lnTo>
                <a:lnTo>
                  <a:pt x="578535" y="230479"/>
                </a:lnTo>
                <a:lnTo>
                  <a:pt x="579005" y="232371"/>
                </a:lnTo>
                <a:lnTo>
                  <a:pt x="579793" y="234111"/>
                </a:lnTo>
                <a:lnTo>
                  <a:pt x="599160" y="232702"/>
                </a:lnTo>
                <a:lnTo>
                  <a:pt x="605599" y="232143"/>
                </a:lnTo>
                <a:lnTo>
                  <a:pt x="605929" y="230949"/>
                </a:lnTo>
                <a:lnTo>
                  <a:pt x="606336" y="229768"/>
                </a:lnTo>
                <a:lnTo>
                  <a:pt x="606336" y="220802"/>
                </a:lnTo>
                <a:close/>
              </a:path>
              <a:path w="1184909" h="238759">
                <a:moveTo>
                  <a:pt x="606336" y="113525"/>
                </a:moveTo>
                <a:lnTo>
                  <a:pt x="600100" y="107276"/>
                </a:lnTo>
                <a:lnTo>
                  <a:pt x="592429" y="107276"/>
                </a:lnTo>
                <a:lnTo>
                  <a:pt x="584758" y="107276"/>
                </a:lnTo>
                <a:lnTo>
                  <a:pt x="578535" y="113525"/>
                </a:lnTo>
                <a:lnTo>
                  <a:pt x="578535" y="128854"/>
                </a:lnTo>
                <a:lnTo>
                  <a:pt x="584758" y="135077"/>
                </a:lnTo>
                <a:lnTo>
                  <a:pt x="600100" y="135077"/>
                </a:lnTo>
                <a:lnTo>
                  <a:pt x="606336" y="128854"/>
                </a:lnTo>
                <a:lnTo>
                  <a:pt x="606336" y="113525"/>
                </a:lnTo>
                <a:close/>
              </a:path>
              <a:path w="1184909" h="238759">
                <a:moveTo>
                  <a:pt x="714667" y="216395"/>
                </a:moveTo>
                <a:lnTo>
                  <a:pt x="712698" y="215315"/>
                </a:lnTo>
                <a:lnTo>
                  <a:pt x="710552" y="214541"/>
                </a:lnTo>
                <a:lnTo>
                  <a:pt x="703973" y="214541"/>
                </a:lnTo>
                <a:lnTo>
                  <a:pt x="700341" y="216484"/>
                </a:lnTo>
                <a:lnTo>
                  <a:pt x="697788" y="219405"/>
                </a:lnTo>
                <a:lnTo>
                  <a:pt x="703427" y="218440"/>
                </a:lnTo>
                <a:lnTo>
                  <a:pt x="709053" y="217436"/>
                </a:lnTo>
                <a:lnTo>
                  <a:pt x="714667" y="216395"/>
                </a:lnTo>
                <a:close/>
              </a:path>
              <a:path w="1184909" h="238759">
                <a:moveTo>
                  <a:pt x="722045" y="113525"/>
                </a:moveTo>
                <a:lnTo>
                  <a:pt x="715822" y="107276"/>
                </a:lnTo>
                <a:lnTo>
                  <a:pt x="708152" y="107276"/>
                </a:lnTo>
                <a:lnTo>
                  <a:pt x="700481" y="107276"/>
                </a:lnTo>
                <a:lnTo>
                  <a:pt x="694245" y="113525"/>
                </a:lnTo>
                <a:lnTo>
                  <a:pt x="694245" y="128854"/>
                </a:lnTo>
                <a:lnTo>
                  <a:pt x="700481" y="135077"/>
                </a:lnTo>
                <a:lnTo>
                  <a:pt x="715822" y="135077"/>
                </a:lnTo>
                <a:lnTo>
                  <a:pt x="722045" y="128854"/>
                </a:lnTo>
                <a:lnTo>
                  <a:pt x="722045" y="113525"/>
                </a:lnTo>
                <a:close/>
              </a:path>
              <a:path w="1184909" h="238759">
                <a:moveTo>
                  <a:pt x="837742" y="113525"/>
                </a:moveTo>
                <a:lnTo>
                  <a:pt x="831519" y="107276"/>
                </a:lnTo>
                <a:lnTo>
                  <a:pt x="823849" y="107276"/>
                </a:lnTo>
                <a:lnTo>
                  <a:pt x="816178" y="107276"/>
                </a:lnTo>
                <a:lnTo>
                  <a:pt x="809942" y="113525"/>
                </a:lnTo>
                <a:lnTo>
                  <a:pt x="809942" y="128854"/>
                </a:lnTo>
                <a:lnTo>
                  <a:pt x="816178" y="135077"/>
                </a:lnTo>
                <a:lnTo>
                  <a:pt x="831519" y="135077"/>
                </a:lnTo>
                <a:lnTo>
                  <a:pt x="837742" y="128854"/>
                </a:lnTo>
                <a:lnTo>
                  <a:pt x="837742" y="113525"/>
                </a:lnTo>
                <a:close/>
              </a:path>
              <a:path w="1184909" h="238759">
                <a:moveTo>
                  <a:pt x="837742" y="6223"/>
                </a:moveTo>
                <a:lnTo>
                  <a:pt x="831519" y="0"/>
                </a:lnTo>
                <a:lnTo>
                  <a:pt x="823849" y="0"/>
                </a:lnTo>
                <a:lnTo>
                  <a:pt x="816178" y="0"/>
                </a:lnTo>
                <a:lnTo>
                  <a:pt x="809942" y="6223"/>
                </a:lnTo>
                <a:lnTo>
                  <a:pt x="809942" y="21564"/>
                </a:lnTo>
                <a:lnTo>
                  <a:pt x="816178" y="27800"/>
                </a:lnTo>
                <a:lnTo>
                  <a:pt x="831519" y="27800"/>
                </a:lnTo>
                <a:lnTo>
                  <a:pt x="837742" y="21564"/>
                </a:lnTo>
                <a:lnTo>
                  <a:pt x="837742" y="6223"/>
                </a:lnTo>
                <a:close/>
              </a:path>
              <a:path w="1184909" h="238759">
                <a:moveTo>
                  <a:pt x="953452" y="113525"/>
                </a:moveTo>
                <a:lnTo>
                  <a:pt x="947229" y="107276"/>
                </a:lnTo>
                <a:lnTo>
                  <a:pt x="939558" y="107276"/>
                </a:lnTo>
                <a:lnTo>
                  <a:pt x="931887" y="107276"/>
                </a:lnTo>
                <a:lnTo>
                  <a:pt x="925652" y="113525"/>
                </a:lnTo>
                <a:lnTo>
                  <a:pt x="925652" y="128854"/>
                </a:lnTo>
                <a:lnTo>
                  <a:pt x="931887" y="135077"/>
                </a:lnTo>
                <a:lnTo>
                  <a:pt x="947229" y="135077"/>
                </a:lnTo>
                <a:lnTo>
                  <a:pt x="953452" y="128854"/>
                </a:lnTo>
                <a:lnTo>
                  <a:pt x="953452" y="113525"/>
                </a:lnTo>
                <a:close/>
              </a:path>
              <a:path w="1184909" h="238759">
                <a:moveTo>
                  <a:pt x="953452" y="6223"/>
                </a:moveTo>
                <a:lnTo>
                  <a:pt x="947229" y="0"/>
                </a:lnTo>
                <a:lnTo>
                  <a:pt x="939558" y="0"/>
                </a:lnTo>
                <a:lnTo>
                  <a:pt x="931887" y="0"/>
                </a:lnTo>
                <a:lnTo>
                  <a:pt x="925652" y="6223"/>
                </a:lnTo>
                <a:lnTo>
                  <a:pt x="925652" y="21564"/>
                </a:lnTo>
                <a:lnTo>
                  <a:pt x="931887" y="27800"/>
                </a:lnTo>
                <a:lnTo>
                  <a:pt x="947229" y="27800"/>
                </a:lnTo>
                <a:lnTo>
                  <a:pt x="953452" y="21564"/>
                </a:lnTo>
                <a:lnTo>
                  <a:pt x="953452" y="6223"/>
                </a:lnTo>
                <a:close/>
              </a:path>
              <a:path w="1184909" h="238759">
                <a:moveTo>
                  <a:pt x="1069162" y="6223"/>
                </a:moveTo>
                <a:lnTo>
                  <a:pt x="1062926" y="0"/>
                </a:lnTo>
                <a:lnTo>
                  <a:pt x="1055255" y="0"/>
                </a:lnTo>
                <a:lnTo>
                  <a:pt x="1047584" y="0"/>
                </a:lnTo>
                <a:lnTo>
                  <a:pt x="1041361" y="6223"/>
                </a:lnTo>
                <a:lnTo>
                  <a:pt x="1041361" y="21564"/>
                </a:lnTo>
                <a:lnTo>
                  <a:pt x="1047584" y="27800"/>
                </a:lnTo>
                <a:lnTo>
                  <a:pt x="1062926" y="27800"/>
                </a:lnTo>
                <a:lnTo>
                  <a:pt x="1069162" y="21564"/>
                </a:lnTo>
                <a:lnTo>
                  <a:pt x="1069162" y="6223"/>
                </a:lnTo>
                <a:close/>
              </a:path>
              <a:path w="1184909" h="238759">
                <a:moveTo>
                  <a:pt x="1184871" y="6223"/>
                </a:moveTo>
                <a:lnTo>
                  <a:pt x="1178636" y="0"/>
                </a:lnTo>
                <a:lnTo>
                  <a:pt x="1170965" y="0"/>
                </a:lnTo>
                <a:lnTo>
                  <a:pt x="1163294" y="0"/>
                </a:lnTo>
                <a:lnTo>
                  <a:pt x="1157071" y="6223"/>
                </a:lnTo>
                <a:lnTo>
                  <a:pt x="1157071" y="21564"/>
                </a:lnTo>
                <a:lnTo>
                  <a:pt x="1163294" y="27800"/>
                </a:lnTo>
                <a:lnTo>
                  <a:pt x="1178636" y="27800"/>
                </a:lnTo>
                <a:lnTo>
                  <a:pt x="1184871" y="21564"/>
                </a:lnTo>
                <a:lnTo>
                  <a:pt x="1184871" y="6223"/>
                </a:lnTo>
                <a:close/>
              </a:path>
            </a:pathLst>
          </a:custGeom>
          <a:solidFill>
            <a:srgbClr val="4A68B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51396" y="0"/>
            <a:ext cx="614045" cy="4514215"/>
          </a:xfrm>
          <a:custGeom>
            <a:avLst/>
            <a:gdLst/>
            <a:ahLst/>
            <a:cxnLst/>
            <a:rect l="l" t="t" r="r" b="b"/>
            <a:pathLst>
              <a:path w="614045" h="4514215">
                <a:moveTo>
                  <a:pt x="613968" y="4478642"/>
                </a:moveTo>
                <a:lnTo>
                  <a:pt x="0" y="3864673"/>
                </a:lnTo>
                <a:lnTo>
                  <a:pt x="0" y="3899738"/>
                </a:lnTo>
                <a:lnTo>
                  <a:pt x="613968" y="4513707"/>
                </a:lnTo>
                <a:lnTo>
                  <a:pt x="613968" y="4478642"/>
                </a:lnTo>
                <a:close/>
              </a:path>
              <a:path w="614045" h="4514215">
                <a:moveTo>
                  <a:pt x="613968" y="4160926"/>
                </a:moveTo>
                <a:lnTo>
                  <a:pt x="0" y="3546970"/>
                </a:lnTo>
                <a:lnTo>
                  <a:pt x="0" y="3582035"/>
                </a:lnTo>
                <a:lnTo>
                  <a:pt x="613968" y="4195991"/>
                </a:lnTo>
                <a:lnTo>
                  <a:pt x="613968" y="4160926"/>
                </a:lnTo>
                <a:close/>
              </a:path>
              <a:path w="614045" h="4514215">
                <a:moveTo>
                  <a:pt x="613968" y="3843210"/>
                </a:moveTo>
                <a:lnTo>
                  <a:pt x="0" y="3229241"/>
                </a:lnTo>
                <a:lnTo>
                  <a:pt x="0" y="3264306"/>
                </a:lnTo>
                <a:lnTo>
                  <a:pt x="613968" y="3878275"/>
                </a:lnTo>
                <a:lnTo>
                  <a:pt x="613968" y="3843210"/>
                </a:lnTo>
                <a:close/>
              </a:path>
              <a:path w="614045" h="4514215">
                <a:moveTo>
                  <a:pt x="613968" y="3525482"/>
                </a:moveTo>
                <a:lnTo>
                  <a:pt x="0" y="2911525"/>
                </a:lnTo>
                <a:lnTo>
                  <a:pt x="0" y="2946590"/>
                </a:lnTo>
                <a:lnTo>
                  <a:pt x="613968" y="3560546"/>
                </a:lnTo>
                <a:lnTo>
                  <a:pt x="613968" y="3525482"/>
                </a:lnTo>
                <a:close/>
              </a:path>
              <a:path w="614045" h="4514215">
                <a:moveTo>
                  <a:pt x="613968" y="3207766"/>
                </a:moveTo>
                <a:lnTo>
                  <a:pt x="0" y="2593797"/>
                </a:lnTo>
                <a:lnTo>
                  <a:pt x="0" y="2628862"/>
                </a:lnTo>
                <a:lnTo>
                  <a:pt x="613968" y="3242830"/>
                </a:lnTo>
                <a:lnTo>
                  <a:pt x="613968" y="3207766"/>
                </a:lnTo>
                <a:close/>
              </a:path>
              <a:path w="614045" h="4514215">
                <a:moveTo>
                  <a:pt x="613968" y="2890050"/>
                </a:moveTo>
                <a:lnTo>
                  <a:pt x="0" y="2276094"/>
                </a:lnTo>
                <a:lnTo>
                  <a:pt x="0" y="2311158"/>
                </a:lnTo>
                <a:lnTo>
                  <a:pt x="613968" y="2925114"/>
                </a:lnTo>
                <a:lnTo>
                  <a:pt x="613968" y="2890050"/>
                </a:lnTo>
                <a:close/>
              </a:path>
              <a:path w="614045" h="4514215">
                <a:moveTo>
                  <a:pt x="613968" y="2572321"/>
                </a:moveTo>
                <a:lnTo>
                  <a:pt x="0" y="1958352"/>
                </a:lnTo>
                <a:lnTo>
                  <a:pt x="0" y="1993417"/>
                </a:lnTo>
                <a:lnTo>
                  <a:pt x="613968" y="2607386"/>
                </a:lnTo>
                <a:lnTo>
                  <a:pt x="613968" y="2572321"/>
                </a:lnTo>
                <a:close/>
              </a:path>
              <a:path w="614045" h="4514215">
                <a:moveTo>
                  <a:pt x="613968" y="2254605"/>
                </a:moveTo>
                <a:lnTo>
                  <a:pt x="0" y="1640649"/>
                </a:lnTo>
                <a:lnTo>
                  <a:pt x="0" y="1675714"/>
                </a:lnTo>
                <a:lnTo>
                  <a:pt x="613968" y="2289670"/>
                </a:lnTo>
                <a:lnTo>
                  <a:pt x="613968" y="2254605"/>
                </a:lnTo>
                <a:close/>
              </a:path>
              <a:path w="614045" h="4514215">
                <a:moveTo>
                  <a:pt x="613968" y="1936889"/>
                </a:moveTo>
                <a:lnTo>
                  <a:pt x="0" y="1322920"/>
                </a:lnTo>
                <a:lnTo>
                  <a:pt x="0" y="1357985"/>
                </a:lnTo>
                <a:lnTo>
                  <a:pt x="613968" y="1971954"/>
                </a:lnTo>
                <a:lnTo>
                  <a:pt x="613968" y="1936889"/>
                </a:lnTo>
                <a:close/>
              </a:path>
              <a:path w="614045" h="4514215">
                <a:moveTo>
                  <a:pt x="613968" y="1619161"/>
                </a:moveTo>
                <a:lnTo>
                  <a:pt x="0" y="1005205"/>
                </a:lnTo>
                <a:lnTo>
                  <a:pt x="0" y="1040269"/>
                </a:lnTo>
                <a:lnTo>
                  <a:pt x="613968" y="1654225"/>
                </a:lnTo>
                <a:lnTo>
                  <a:pt x="613968" y="1619161"/>
                </a:lnTo>
                <a:close/>
              </a:path>
              <a:path w="614045" h="4514215">
                <a:moveTo>
                  <a:pt x="613968" y="1301445"/>
                </a:moveTo>
                <a:lnTo>
                  <a:pt x="0" y="687476"/>
                </a:lnTo>
                <a:lnTo>
                  <a:pt x="0" y="722541"/>
                </a:lnTo>
                <a:lnTo>
                  <a:pt x="613968" y="1336509"/>
                </a:lnTo>
                <a:lnTo>
                  <a:pt x="613968" y="1301445"/>
                </a:lnTo>
                <a:close/>
              </a:path>
              <a:path w="614045" h="4514215">
                <a:moveTo>
                  <a:pt x="613968" y="983716"/>
                </a:moveTo>
                <a:lnTo>
                  <a:pt x="0" y="369760"/>
                </a:lnTo>
                <a:lnTo>
                  <a:pt x="0" y="404825"/>
                </a:lnTo>
                <a:lnTo>
                  <a:pt x="613968" y="1018781"/>
                </a:lnTo>
                <a:lnTo>
                  <a:pt x="613968" y="983716"/>
                </a:lnTo>
                <a:close/>
              </a:path>
              <a:path w="614045" h="4514215">
                <a:moveTo>
                  <a:pt x="613968" y="665988"/>
                </a:moveTo>
                <a:lnTo>
                  <a:pt x="0" y="52031"/>
                </a:lnTo>
                <a:lnTo>
                  <a:pt x="0" y="87096"/>
                </a:lnTo>
                <a:lnTo>
                  <a:pt x="613968" y="701052"/>
                </a:lnTo>
                <a:lnTo>
                  <a:pt x="613968" y="665988"/>
                </a:lnTo>
                <a:close/>
              </a:path>
              <a:path w="614045" h="4514215">
                <a:moveTo>
                  <a:pt x="613968" y="348284"/>
                </a:moveTo>
                <a:lnTo>
                  <a:pt x="265696" y="0"/>
                </a:lnTo>
                <a:lnTo>
                  <a:pt x="230632" y="0"/>
                </a:lnTo>
                <a:lnTo>
                  <a:pt x="613968" y="383349"/>
                </a:lnTo>
                <a:lnTo>
                  <a:pt x="613968" y="348284"/>
                </a:lnTo>
                <a:close/>
              </a:path>
            </a:pathLst>
          </a:custGeom>
          <a:solidFill>
            <a:srgbClr val="EAEAEA">
              <a:alpha val="8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0" y="9337331"/>
            <a:ext cx="797560" cy="1022985"/>
          </a:xfrm>
          <a:custGeom>
            <a:avLst/>
            <a:gdLst/>
            <a:ahLst/>
            <a:cxnLst/>
            <a:rect l="l" t="t" r="r" b="b"/>
            <a:pathLst>
              <a:path w="797560" h="1022984">
                <a:moveTo>
                  <a:pt x="390728" y="11430"/>
                </a:moveTo>
                <a:lnTo>
                  <a:pt x="380352" y="8432"/>
                </a:lnTo>
                <a:lnTo>
                  <a:pt x="359549" y="2730"/>
                </a:lnTo>
                <a:lnTo>
                  <a:pt x="349123" y="0"/>
                </a:lnTo>
                <a:lnTo>
                  <a:pt x="0" y="349123"/>
                </a:lnTo>
                <a:lnTo>
                  <a:pt x="0" y="402158"/>
                </a:lnTo>
                <a:lnTo>
                  <a:pt x="390728" y="11430"/>
                </a:lnTo>
                <a:close/>
              </a:path>
              <a:path w="797560" h="1022984">
                <a:moveTo>
                  <a:pt x="541413" y="67576"/>
                </a:moveTo>
                <a:lnTo>
                  <a:pt x="522960" y="59410"/>
                </a:lnTo>
                <a:lnTo>
                  <a:pt x="513689" y="55448"/>
                </a:lnTo>
                <a:lnTo>
                  <a:pt x="504380" y="51574"/>
                </a:lnTo>
                <a:lnTo>
                  <a:pt x="0" y="555967"/>
                </a:lnTo>
                <a:lnTo>
                  <a:pt x="0" y="609003"/>
                </a:lnTo>
                <a:lnTo>
                  <a:pt x="541413" y="67576"/>
                </a:lnTo>
                <a:close/>
              </a:path>
              <a:path w="797560" h="1022984">
                <a:moveTo>
                  <a:pt x="676440" y="139395"/>
                </a:moveTo>
                <a:lnTo>
                  <a:pt x="668172" y="134340"/>
                </a:lnTo>
                <a:lnTo>
                  <a:pt x="659866" y="129362"/>
                </a:lnTo>
                <a:lnTo>
                  <a:pt x="651535" y="124460"/>
                </a:lnTo>
                <a:lnTo>
                  <a:pt x="643191" y="119621"/>
                </a:lnTo>
                <a:lnTo>
                  <a:pt x="0" y="762812"/>
                </a:lnTo>
                <a:lnTo>
                  <a:pt x="0" y="815835"/>
                </a:lnTo>
                <a:lnTo>
                  <a:pt x="676440" y="139395"/>
                </a:lnTo>
                <a:close/>
              </a:path>
              <a:path w="797560" h="1022984">
                <a:moveTo>
                  <a:pt x="797471" y="225196"/>
                </a:moveTo>
                <a:lnTo>
                  <a:pt x="790079" y="219290"/>
                </a:lnTo>
                <a:lnTo>
                  <a:pt x="782650" y="213448"/>
                </a:lnTo>
                <a:lnTo>
                  <a:pt x="775182" y="207670"/>
                </a:lnTo>
                <a:lnTo>
                  <a:pt x="767676" y="201955"/>
                </a:lnTo>
                <a:lnTo>
                  <a:pt x="0" y="969645"/>
                </a:lnTo>
                <a:lnTo>
                  <a:pt x="0" y="1022680"/>
                </a:lnTo>
                <a:lnTo>
                  <a:pt x="797471" y="225196"/>
                </a:lnTo>
                <a:close/>
              </a:path>
            </a:pathLst>
          </a:custGeom>
          <a:solidFill>
            <a:srgbClr val="8B8B8B">
              <a:alpha val="21998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9305952"/>
            <a:ext cx="220946" cy="226700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0" y="9299993"/>
            <a:ext cx="1240790" cy="2377440"/>
          </a:xfrm>
          <a:custGeom>
            <a:avLst/>
            <a:gdLst/>
            <a:ahLst/>
            <a:cxnLst/>
            <a:rect l="l" t="t" r="r" b="b"/>
            <a:pathLst>
              <a:path w="1240790" h="2377440">
                <a:moveTo>
                  <a:pt x="25831" y="0"/>
                </a:moveTo>
                <a:lnTo>
                  <a:pt x="11938" y="381"/>
                </a:lnTo>
                <a:lnTo>
                  <a:pt x="0" y="850"/>
                </a:lnTo>
                <a:lnTo>
                  <a:pt x="0" y="25831"/>
                </a:lnTo>
                <a:lnTo>
                  <a:pt x="25831" y="0"/>
                </a:lnTo>
                <a:close/>
              </a:path>
              <a:path w="1240790" h="2377440">
                <a:moveTo>
                  <a:pt x="905548" y="361302"/>
                </a:moveTo>
                <a:lnTo>
                  <a:pt x="901192" y="356819"/>
                </a:lnTo>
                <a:lnTo>
                  <a:pt x="896886" y="352310"/>
                </a:lnTo>
                <a:lnTo>
                  <a:pt x="888022" y="343446"/>
                </a:lnTo>
                <a:lnTo>
                  <a:pt x="883513" y="339140"/>
                </a:lnTo>
                <a:lnTo>
                  <a:pt x="879030" y="334784"/>
                </a:lnTo>
                <a:lnTo>
                  <a:pt x="0" y="1213815"/>
                </a:lnTo>
                <a:lnTo>
                  <a:pt x="0" y="1266850"/>
                </a:lnTo>
                <a:lnTo>
                  <a:pt x="905548" y="361302"/>
                </a:lnTo>
                <a:close/>
              </a:path>
              <a:path w="1240790" h="2377440">
                <a:moveTo>
                  <a:pt x="1001026" y="472655"/>
                </a:moveTo>
                <a:lnTo>
                  <a:pt x="995311" y="465150"/>
                </a:lnTo>
                <a:lnTo>
                  <a:pt x="989545" y="457682"/>
                </a:lnTo>
                <a:lnTo>
                  <a:pt x="983703" y="450253"/>
                </a:lnTo>
                <a:lnTo>
                  <a:pt x="977785" y="442861"/>
                </a:lnTo>
                <a:lnTo>
                  <a:pt x="0" y="1420647"/>
                </a:lnTo>
                <a:lnTo>
                  <a:pt x="0" y="1473682"/>
                </a:lnTo>
                <a:lnTo>
                  <a:pt x="1001026" y="472655"/>
                </a:lnTo>
                <a:close/>
              </a:path>
              <a:path w="1240790" h="2377440">
                <a:moveTo>
                  <a:pt x="1076210" y="1792300"/>
                </a:moveTo>
                <a:lnTo>
                  <a:pt x="655650" y="2212860"/>
                </a:lnTo>
                <a:lnTo>
                  <a:pt x="697496" y="2186965"/>
                </a:lnTo>
                <a:lnTo>
                  <a:pt x="738479" y="2159177"/>
                </a:lnTo>
                <a:lnTo>
                  <a:pt x="778522" y="2129485"/>
                </a:lnTo>
                <a:lnTo>
                  <a:pt x="817575" y="2097913"/>
                </a:lnTo>
                <a:lnTo>
                  <a:pt x="855573" y="2064448"/>
                </a:lnTo>
                <a:lnTo>
                  <a:pt x="892454" y="2029091"/>
                </a:lnTo>
                <a:lnTo>
                  <a:pt x="927811" y="1992210"/>
                </a:lnTo>
                <a:lnTo>
                  <a:pt x="961275" y="1954212"/>
                </a:lnTo>
                <a:lnTo>
                  <a:pt x="992847" y="1915160"/>
                </a:lnTo>
                <a:lnTo>
                  <a:pt x="1022527" y="1875116"/>
                </a:lnTo>
                <a:lnTo>
                  <a:pt x="1050315" y="1834134"/>
                </a:lnTo>
                <a:lnTo>
                  <a:pt x="1076210" y="1792300"/>
                </a:lnTo>
                <a:close/>
              </a:path>
              <a:path w="1240790" h="2377440">
                <a:moveTo>
                  <a:pt x="1083373" y="597141"/>
                </a:moveTo>
                <a:lnTo>
                  <a:pt x="1078534" y="588784"/>
                </a:lnTo>
                <a:lnTo>
                  <a:pt x="1073632" y="580453"/>
                </a:lnTo>
                <a:lnTo>
                  <a:pt x="1068654" y="572160"/>
                </a:lnTo>
                <a:lnTo>
                  <a:pt x="1063586" y="563892"/>
                </a:lnTo>
                <a:lnTo>
                  <a:pt x="0" y="1627479"/>
                </a:lnTo>
                <a:lnTo>
                  <a:pt x="0" y="1680527"/>
                </a:lnTo>
                <a:lnTo>
                  <a:pt x="1083373" y="597141"/>
                </a:lnTo>
                <a:close/>
              </a:path>
              <a:path w="1240790" h="2377440">
                <a:moveTo>
                  <a:pt x="1151420" y="735939"/>
                </a:moveTo>
                <a:lnTo>
                  <a:pt x="1147533" y="726643"/>
                </a:lnTo>
                <a:lnTo>
                  <a:pt x="1143571" y="717372"/>
                </a:lnTo>
                <a:lnTo>
                  <a:pt x="1139532" y="708126"/>
                </a:lnTo>
                <a:lnTo>
                  <a:pt x="1135418" y="698906"/>
                </a:lnTo>
                <a:lnTo>
                  <a:pt x="0" y="1834324"/>
                </a:lnTo>
                <a:lnTo>
                  <a:pt x="0" y="1887359"/>
                </a:lnTo>
                <a:lnTo>
                  <a:pt x="1151420" y="735939"/>
                </a:lnTo>
                <a:close/>
              </a:path>
              <a:path w="1240790" h="2377440">
                <a:moveTo>
                  <a:pt x="1202982" y="891209"/>
                </a:moveTo>
                <a:lnTo>
                  <a:pt x="1200264" y="880783"/>
                </a:lnTo>
                <a:lnTo>
                  <a:pt x="1197457" y="870369"/>
                </a:lnTo>
                <a:lnTo>
                  <a:pt x="1194562" y="859980"/>
                </a:lnTo>
                <a:lnTo>
                  <a:pt x="1191552" y="849604"/>
                </a:lnTo>
                <a:lnTo>
                  <a:pt x="0" y="2041169"/>
                </a:lnTo>
                <a:lnTo>
                  <a:pt x="0" y="2094204"/>
                </a:lnTo>
                <a:lnTo>
                  <a:pt x="1202982" y="891209"/>
                </a:lnTo>
                <a:close/>
              </a:path>
              <a:path w="1240790" h="2377440">
                <a:moveTo>
                  <a:pt x="1211605" y="1450073"/>
                </a:moveTo>
                <a:lnTo>
                  <a:pt x="313423" y="2348242"/>
                </a:lnTo>
                <a:lnTo>
                  <a:pt x="331368" y="2344064"/>
                </a:lnTo>
                <a:lnTo>
                  <a:pt x="349250" y="2339619"/>
                </a:lnTo>
                <a:lnTo>
                  <a:pt x="1193228" y="1521485"/>
                </a:lnTo>
                <a:lnTo>
                  <a:pt x="1207427" y="1468005"/>
                </a:lnTo>
                <a:lnTo>
                  <a:pt x="1211605" y="1450073"/>
                </a:lnTo>
                <a:close/>
              </a:path>
              <a:path w="1240790" h="2377440">
                <a:moveTo>
                  <a:pt x="1234363" y="1066673"/>
                </a:moveTo>
                <a:lnTo>
                  <a:pt x="1233093" y="1054836"/>
                </a:lnTo>
                <a:lnTo>
                  <a:pt x="1231709" y="1043000"/>
                </a:lnTo>
                <a:lnTo>
                  <a:pt x="1230223" y="1031189"/>
                </a:lnTo>
                <a:lnTo>
                  <a:pt x="1228610" y="1019378"/>
                </a:lnTo>
                <a:lnTo>
                  <a:pt x="0" y="2248001"/>
                </a:lnTo>
                <a:lnTo>
                  <a:pt x="0" y="2301036"/>
                </a:lnTo>
                <a:lnTo>
                  <a:pt x="1234363" y="1066673"/>
                </a:lnTo>
                <a:close/>
              </a:path>
              <a:path w="1240790" h="2377440">
                <a:moveTo>
                  <a:pt x="1240332" y="1214501"/>
                </a:moveTo>
                <a:lnTo>
                  <a:pt x="77863" y="2376970"/>
                </a:lnTo>
                <a:lnTo>
                  <a:pt x="105651" y="2376043"/>
                </a:lnTo>
                <a:lnTo>
                  <a:pt x="133413" y="2374455"/>
                </a:lnTo>
                <a:lnTo>
                  <a:pt x="1237818" y="1270050"/>
                </a:lnTo>
                <a:lnTo>
                  <a:pt x="1239405" y="1242288"/>
                </a:lnTo>
                <a:lnTo>
                  <a:pt x="1240332" y="1214501"/>
                </a:lnTo>
                <a:close/>
              </a:path>
            </a:pathLst>
          </a:custGeom>
          <a:solidFill>
            <a:srgbClr val="8B8B8B">
              <a:alpha val="21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8934018" y="12722974"/>
            <a:ext cx="2275205" cy="1276350"/>
          </a:xfrm>
          <a:custGeom>
            <a:avLst/>
            <a:gdLst/>
            <a:ahLst/>
            <a:cxnLst/>
            <a:rect l="l" t="t" r="r" b="b"/>
            <a:pathLst>
              <a:path w="2275204" h="1276350">
                <a:moveTo>
                  <a:pt x="2274811" y="293827"/>
                </a:moveTo>
                <a:lnTo>
                  <a:pt x="1980971" y="293827"/>
                </a:lnTo>
                <a:lnTo>
                  <a:pt x="1980971" y="0"/>
                </a:lnTo>
                <a:lnTo>
                  <a:pt x="1970570" y="0"/>
                </a:lnTo>
                <a:lnTo>
                  <a:pt x="1970570" y="964526"/>
                </a:lnTo>
                <a:lnTo>
                  <a:pt x="1645627" y="964526"/>
                </a:lnTo>
                <a:lnTo>
                  <a:pt x="1645627" y="639572"/>
                </a:lnTo>
                <a:lnTo>
                  <a:pt x="1970570" y="639572"/>
                </a:lnTo>
                <a:lnTo>
                  <a:pt x="1970570" y="629170"/>
                </a:lnTo>
                <a:lnTo>
                  <a:pt x="1645627" y="629170"/>
                </a:lnTo>
                <a:lnTo>
                  <a:pt x="1645627" y="304228"/>
                </a:lnTo>
                <a:lnTo>
                  <a:pt x="1970570" y="304228"/>
                </a:lnTo>
                <a:lnTo>
                  <a:pt x="1970570" y="293827"/>
                </a:lnTo>
                <a:lnTo>
                  <a:pt x="1645627" y="293827"/>
                </a:lnTo>
                <a:lnTo>
                  <a:pt x="1645627" y="0"/>
                </a:lnTo>
                <a:lnTo>
                  <a:pt x="1635226" y="0"/>
                </a:lnTo>
                <a:lnTo>
                  <a:pt x="1635226" y="964526"/>
                </a:lnTo>
                <a:lnTo>
                  <a:pt x="1310271" y="964526"/>
                </a:lnTo>
                <a:lnTo>
                  <a:pt x="1310271" y="639572"/>
                </a:lnTo>
                <a:lnTo>
                  <a:pt x="1635226" y="639572"/>
                </a:lnTo>
                <a:lnTo>
                  <a:pt x="1635226" y="629170"/>
                </a:lnTo>
                <a:lnTo>
                  <a:pt x="1310271" y="629170"/>
                </a:lnTo>
                <a:lnTo>
                  <a:pt x="1310271" y="304228"/>
                </a:lnTo>
                <a:lnTo>
                  <a:pt x="1635226" y="304228"/>
                </a:lnTo>
                <a:lnTo>
                  <a:pt x="1635226" y="293827"/>
                </a:lnTo>
                <a:lnTo>
                  <a:pt x="1310271" y="293827"/>
                </a:lnTo>
                <a:lnTo>
                  <a:pt x="1310271" y="0"/>
                </a:lnTo>
                <a:lnTo>
                  <a:pt x="1299870" y="0"/>
                </a:lnTo>
                <a:lnTo>
                  <a:pt x="1299870" y="964526"/>
                </a:lnTo>
                <a:lnTo>
                  <a:pt x="974928" y="964526"/>
                </a:lnTo>
                <a:lnTo>
                  <a:pt x="974928" y="639572"/>
                </a:lnTo>
                <a:lnTo>
                  <a:pt x="1299870" y="639572"/>
                </a:lnTo>
                <a:lnTo>
                  <a:pt x="1299870" y="629170"/>
                </a:lnTo>
                <a:lnTo>
                  <a:pt x="974928" y="629170"/>
                </a:lnTo>
                <a:lnTo>
                  <a:pt x="974928" y="304228"/>
                </a:lnTo>
                <a:lnTo>
                  <a:pt x="1299870" y="304228"/>
                </a:lnTo>
                <a:lnTo>
                  <a:pt x="1299870" y="293827"/>
                </a:lnTo>
                <a:lnTo>
                  <a:pt x="974928" y="293827"/>
                </a:lnTo>
                <a:lnTo>
                  <a:pt x="974928" y="0"/>
                </a:lnTo>
                <a:lnTo>
                  <a:pt x="964526" y="0"/>
                </a:lnTo>
                <a:lnTo>
                  <a:pt x="964526" y="964526"/>
                </a:lnTo>
                <a:lnTo>
                  <a:pt x="639584" y="964526"/>
                </a:lnTo>
                <a:lnTo>
                  <a:pt x="639584" y="639572"/>
                </a:lnTo>
                <a:lnTo>
                  <a:pt x="964526" y="639572"/>
                </a:lnTo>
                <a:lnTo>
                  <a:pt x="964526" y="629170"/>
                </a:lnTo>
                <a:lnTo>
                  <a:pt x="639584" y="629170"/>
                </a:lnTo>
                <a:lnTo>
                  <a:pt x="639584" y="304228"/>
                </a:lnTo>
                <a:lnTo>
                  <a:pt x="964526" y="304228"/>
                </a:lnTo>
                <a:lnTo>
                  <a:pt x="964526" y="293827"/>
                </a:lnTo>
                <a:lnTo>
                  <a:pt x="639584" y="293827"/>
                </a:lnTo>
                <a:lnTo>
                  <a:pt x="639584" y="0"/>
                </a:lnTo>
                <a:lnTo>
                  <a:pt x="629183" y="0"/>
                </a:lnTo>
                <a:lnTo>
                  <a:pt x="629183" y="964526"/>
                </a:lnTo>
                <a:lnTo>
                  <a:pt x="304228" y="964526"/>
                </a:lnTo>
                <a:lnTo>
                  <a:pt x="304228" y="639572"/>
                </a:lnTo>
                <a:lnTo>
                  <a:pt x="629183" y="639572"/>
                </a:lnTo>
                <a:lnTo>
                  <a:pt x="629183" y="629170"/>
                </a:lnTo>
                <a:lnTo>
                  <a:pt x="304228" y="629170"/>
                </a:lnTo>
                <a:lnTo>
                  <a:pt x="304228" y="304228"/>
                </a:lnTo>
                <a:lnTo>
                  <a:pt x="629183" y="304228"/>
                </a:lnTo>
                <a:lnTo>
                  <a:pt x="629183" y="293827"/>
                </a:lnTo>
                <a:lnTo>
                  <a:pt x="304228" y="293827"/>
                </a:lnTo>
                <a:lnTo>
                  <a:pt x="304228" y="0"/>
                </a:lnTo>
                <a:lnTo>
                  <a:pt x="293827" y="0"/>
                </a:lnTo>
                <a:lnTo>
                  <a:pt x="293827" y="293827"/>
                </a:lnTo>
                <a:lnTo>
                  <a:pt x="0" y="293827"/>
                </a:lnTo>
                <a:lnTo>
                  <a:pt x="0" y="304228"/>
                </a:lnTo>
                <a:lnTo>
                  <a:pt x="293827" y="304228"/>
                </a:lnTo>
                <a:lnTo>
                  <a:pt x="293827" y="629170"/>
                </a:lnTo>
                <a:lnTo>
                  <a:pt x="0" y="629170"/>
                </a:lnTo>
                <a:lnTo>
                  <a:pt x="0" y="639572"/>
                </a:lnTo>
                <a:lnTo>
                  <a:pt x="293827" y="639572"/>
                </a:lnTo>
                <a:lnTo>
                  <a:pt x="293827" y="964526"/>
                </a:lnTo>
                <a:lnTo>
                  <a:pt x="0" y="964526"/>
                </a:lnTo>
                <a:lnTo>
                  <a:pt x="0" y="974928"/>
                </a:lnTo>
                <a:lnTo>
                  <a:pt x="293827" y="974928"/>
                </a:lnTo>
                <a:lnTo>
                  <a:pt x="293827" y="1276273"/>
                </a:lnTo>
                <a:lnTo>
                  <a:pt x="304228" y="1276273"/>
                </a:lnTo>
                <a:lnTo>
                  <a:pt x="304228" y="974928"/>
                </a:lnTo>
                <a:lnTo>
                  <a:pt x="629183" y="974928"/>
                </a:lnTo>
                <a:lnTo>
                  <a:pt x="629183" y="1276273"/>
                </a:lnTo>
                <a:lnTo>
                  <a:pt x="639584" y="1276273"/>
                </a:lnTo>
                <a:lnTo>
                  <a:pt x="639584" y="974928"/>
                </a:lnTo>
                <a:lnTo>
                  <a:pt x="964526" y="974928"/>
                </a:lnTo>
                <a:lnTo>
                  <a:pt x="964526" y="1276273"/>
                </a:lnTo>
                <a:lnTo>
                  <a:pt x="974928" y="1276273"/>
                </a:lnTo>
                <a:lnTo>
                  <a:pt x="974928" y="974928"/>
                </a:lnTo>
                <a:lnTo>
                  <a:pt x="1299870" y="974928"/>
                </a:lnTo>
                <a:lnTo>
                  <a:pt x="1299870" y="1276273"/>
                </a:lnTo>
                <a:lnTo>
                  <a:pt x="1310271" y="1276273"/>
                </a:lnTo>
                <a:lnTo>
                  <a:pt x="1310271" y="974928"/>
                </a:lnTo>
                <a:lnTo>
                  <a:pt x="1635226" y="974928"/>
                </a:lnTo>
                <a:lnTo>
                  <a:pt x="1635226" y="1276273"/>
                </a:lnTo>
                <a:lnTo>
                  <a:pt x="1645627" y="1276273"/>
                </a:lnTo>
                <a:lnTo>
                  <a:pt x="1645627" y="974928"/>
                </a:lnTo>
                <a:lnTo>
                  <a:pt x="1970570" y="974928"/>
                </a:lnTo>
                <a:lnTo>
                  <a:pt x="1970570" y="1276273"/>
                </a:lnTo>
                <a:lnTo>
                  <a:pt x="1980971" y="1276273"/>
                </a:lnTo>
                <a:lnTo>
                  <a:pt x="1980971" y="974928"/>
                </a:lnTo>
                <a:lnTo>
                  <a:pt x="2274811" y="974928"/>
                </a:lnTo>
                <a:lnTo>
                  <a:pt x="2274811" y="964526"/>
                </a:lnTo>
                <a:lnTo>
                  <a:pt x="1980971" y="964526"/>
                </a:lnTo>
                <a:lnTo>
                  <a:pt x="1980971" y="639572"/>
                </a:lnTo>
                <a:lnTo>
                  <a:pt x="2274811" y="639572"/>
                </a:lnTo>
                <a:lnTo>
                  <a:pt x="2274811" y="629170"/>
                </a:lnTo>
                <a:lnTo>
                  <a:pt x="1980971" y="629170"/>
                </a:lnTo>
                <a:lnTo>
                  <a:pt x="1980971" y="304228"/>
                </a:lnTo>
                <a:lnTo>
                  <a:pt x="2274811" y="304228"/>
                </a:lnTo>
                <a:lnTo>
                  <a:pt x="2274811" y="293827"/>
                </a:lnTo>
                <a:close/>
              </a:path>
            </a:pathLst>
          </a:custGeom>
          <a:solidFill>
            <a:srgbClr val="6C6C6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0" name="bg object 3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553098" y="13999235"/>
            <a:ext cx="4956898" cy="3137661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021560" y="14263991"/>
            <a:ext cx="423936" cy="276813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076044" y="14256041"/>
            <a:ext cx="883919" cy="299097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565153" y="14192220"/>
            <a:ext cx="1457628" cy="411289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314152" y="14030515"/>
            <a:ext cx="1130505" cy="734699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993571" y="15845240"/>
            <a:ext cx="453062" cy="425436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9968299" y="15870809"/>
            <a:ext cx="310775" cy="374293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0467409" y="15864595"/>
            <a:ext cx="548743" cy="386725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806773" y="15849421"/>
            <a:ext cx="973191" cy="417078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159114" y="15828301"/>
            <a:ext cx="459320" cy="459320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7634960" y="15856165"/>
            <a:ext cx="1270" cy="302260"/>
          </a:xfrm>
          <a:custGeom>
            <a:avLst/>
            <a:gdLst/>
            <a:ahLst/>
            <a:cxnLst/>
            <a:rect l="l" t="t" r="r" b="b"/>
            <a:pathLst>
              <a:path w="1270" h="302259">
                <a:moveTo>
                  <a:pt x="1181" y="1270"/>
                </a:moveTo>
                <a:lnTo>
                  <a:pt x="647" y="1270"/>
                </a:lnTo>
                <a:lnTo>
                  <a:pt x="647" y="0"/>
                </a:lnTo>
                <a:lnTo>
                  <a:pt x="50" y="0"/>
                </a:lnTo>
                <a:lnTo>
                  <a:pt x="50" y="1270"/>
                </a:lnTo>
                <a:lnTo>
                  <a:pt x="0" y="3810"/>
                </a:lnTo>
                <a:lnTo>
                  <a:pt x="0" y="299720"/>
                </a:lnTo>
                <a:lnTo>
                  <a:pt x="0" y="300990"/>
                </a:lnTo>
                <a:lnTo>
                  <a:pt x="190" y="300990"/>
                </a:lnTo>
                <a:lnTo>
                  <a:pt x="190" y="302260"/>
                </a:lnTo>
                <a:lnTo>
                  <a:pt x="584" y="302260"/>
                </a:lnTo>
                <a:lnTo>
                  <a:pt x="584" y="300990"/>
                </a:lnTo>
                <a:lnTo>
                  <a:pt x="1155" y="300990"/>
                </a:lnTo>
                <a:lnTo>
                  <a:pt x="1155" y="299720"/>
                </a:lnTo>
                <a:lnTo>
                  <a:pt x="1143" y="3810"/>
                </a:lnTo>
                <a:lnTo>
                  <a:pt x="1181" y="1270"/>
                </a:lnTo>
                <a:close/>
              </a:path>
            </a:pathLst>
          </a:custGeom>
          <a:solidFill>
            <a:srgbClr val="2526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7969936" y="15856864"/>
            <a:ext cx="1270" cy="308610"/>
          </a:xfrm>
          <a:custGeom>
            <a:avLst/>
            <a:gdLst/>
            <a:ahLst/>
            <a:cxnLst/>
            <a:rect l="l" t="t" r="r" b="b"/>
            <a:pathLst>
              <a:path w="1270" h="308609">
                <a:moveTo>
                  <a:pt x="787" y="2540"/>
                </a:moveTo>
                <a:lnTo>
                  <a:pt x="736" y="1270"/>
                </a:lnTo>
                <a:lnTo>
                  <a:pt x="736" y="0"/>
                </a:lnTo>
                <a:lnTo>
                  <a:pt x="38" y="0"/>
                </a:lnTo>
                <a:lnTo>
                  <a:pt x="38" y="1270"/>
                </a:lnTo>
                <a:lnTo>
                  <a:pt x="0" y="2540"/>
                </a:lnTo>
                <a:lnTo>
                  <a:pt x="76" y="308610"/>
                </a:lnTo>
                <a:lnTo>
                  <a:pt x="787" y="308610"/>
                </a:lnTo>
                <a:lnTo>
                  <a:pt x="787" y="2540"/>
                </a:lnTo>
                <a:close/>
              </a:path>
            </a:pathLst>
          </a:custGeom>
          <a:solidFill>
            <a:srgbClr val="2526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7634967" y="16157150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0" y="0"/>
                </a:moveTo>
                <a:lnTo>
                  <a:pt x="0" y="1206"/>
                </a:lnTo>
                <a:lnTo>
                  <a:pt x="330" y="1714"/>
                </a:lnTo>
                <a:lnTo>
                  <a:pt x="38" y="2311"/>
                </a:lnTo>
                <a:lnTo>
                  <a:pt x="203" y="2844"/>
                </a:lnTo>
                <a:lnTo>
                  <a:pt x="381" y="3124"/>
                </a:lnTo>
                <a:lnTo>
                  <a:pt x="584" y="3149"/>
                </a:lnTo>
                <a:lnTo>
                  <a:pt x="787" y="2857"/>
                </a:lnTo>
                <a:lnTo>
                  <a:pt x="1066" y="2082"/>
                </a:lnTo>
                <a:lnTo>
                  <a:pt x="1181" y="1320"/>
                </a:lnTo>
                <a:lnTo>
                  <a:pt x="596" y="622"/>
                </a:lnTo>
                <a:lnTo>
                  <a:pt x="393" y="419"/>
                </a:lnTo>
                <a:lnTo>
                  <a:pt x="203" y="203"/>
                </a:lnTo>
                <a:lnTo>
                  <a:pt x="0" y="0"/>
                </a:lnTo>
                <a:close/>
              </a:path>
            </a:pathLst>
          </a:custGeom>
          <a:solidFill>
            <a:srgbClr val="4048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7634964" y="16159709"/>
            <a:ext cx="1270" cy="3175"/>
          </a:xfrm>
          <a:custGeom>
            <a:avLst/>
            <a:gdLst/>
            <a:ahLst/>
            <a:cxnLst/>
            <a:rect l="l" t="t" r="r" b="b"/>
            <a:pathLst>
              <a:path w="1270" h="3175">
                <a:moveTo>
                  <a:pt x="215" y="0"/>
                </a:moveTo>
                <a:lnTo>
                  <a:pt x="0" y="152"/>
                </a:lnTo>
                <a:lnTo>
                  <a:pt x="0" y="749"/>
                </a:lnTo>
                <a:lnTo>
                  <a:pt x="292" y="1003"/>
                </a:lnTo>
                <a:lnTo>
                  <a:pt x="38" y="1409"/>
                </a:lnTo>
                <a:lnTo>
                  <a:pt x="266" y="1676"/>
                </a:lnTo>
                <a:lnTo>
                  <a:pt x="342" y="2082"/>
                </a:lnTo>
                <a:lnTo>
                  <a:pt x="203" y="2539"/>
                </a:lnTo>
                <a:lnTo>
                  <a:pt x="571" y="2870"/>
                </a:lnTo>
                <a:lnTo>
                  <a:pt x="1193" y="2082"/>
                </a:lnTo>
                <a:lnTo>
                  <a:pt x="1206" y="1295"/>
                </a:lnTo>
                <a:lnTo>
                  <a:pt x="558" y="507"/>
                </a:lnTo>
                <a:lnTo>
                  <a:pt x="330" y="126"/>
                </a:lnTo>
                <a:close/>
              </a:path>
            </a:pathLst>
          </a:custGeom>
          <a:solidFill>
            <a:srgbClr val="BCC6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7634964" y="16158351"/>
            <a:ext cx="635" cy="1905"/>
          </a:xfrm>
          <a:custGeom>
            <a:avLst/>
            <a:gdLst/>
            <a:ahLst/>
            <a:cxnLst/>
            <a:rect l="l" t="t" r="r" b="b"/>
            <a:pathLst>
              <a:path w="634" h="1905">
                <a:moveTo>
                  <a:pt x="0" y="0"/>
                </a:moveTo>
                <a:lnTo>
                  <a:pt x="0" y="1511"/>
                </a:lnTo>
                <a:lnTo>
                  <a:pt x="215" y="1498"/>
                </a:lnTo>
                <a:lnTo>
                  <a:pt x="304" y="977"/>
                </a:lnTo>
                <a:lnTo>
                  <a:pt x="431" y="431"/>
                </a:lnTo>
                <a:lnTo>
                  <a:pt x="0" y="0"/>
                </a:lnTo>
                <a:close/>
              </a:path>
            </a:pathLst>
          </a:custGeom>
          <a:solidFill>
            <a:srgbClr val="8C92B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7634967" y="16160459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69">
                <a:moveTo>
                  <a:pt x="0" y="0"/>
                </a:moveTo>
                <a:lnTo>
                  <a:pt x="0" y="901"/>
                </a:lnTo>
                <a:lnTo>
                  <a:pt x="177" y="914"/>
                </a:lnTo>
                <a:lnTo>
                  <a:pt x="292" y="584"/>
                </a:lnTo>
                <a:lnTo>
                  <a:pt x="342" y="241"/>
                </a:lnTo>
                <a:lnTo>
                  <a:pt x="0" y="0"/>
                </a:lnTo>
                <a:close/>
              </a:path>
            </a:pathLst>
          </a:custGeom>
          <a:solidFill>
            <a:srgbClr val="E5E9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7635529" y="15856866"/>
            <a:ext cx="335280" cy="402590"/>
          </a:xfrm>
          <a:custGeom>
            <a:avLst/>
            <a:gdLst/>
            <a:ahLst/>
            <a:cxnLst/>
            <a:rect l="l" t="t" r="r" b="b"/>
            <a:pathLst>
              <a:path w="335279" h="402590">
                <a:moveTo>
                  <a:pt x="334949" y="0"/>
                </a:moveTo>
                <a:lnTo>
                  <a:pt x="38" y="0"/>
                </a:lnTo>
                <a:lnTo>
                  <a:pt x="152" y="304926"/>
                </a:lnTo>
                <a:lnTo>
                  <a:pt x="0" y="305714"/>
                </a:lnTo>
                <a:lnTo>
                  <a:pt x="16876" y="354545"/>
                </a:lnTo>
                <a:lnTo>
                  <a:pt x="45657" y="383382"/>
                </a:lnTo>
                <a:lnTo>
                  <a:pt x="84124" y="400024"/>
                </a:lnTo>
                <a:lnTo>
                  <a:pt x="100837" y="402310"/>
                </a:lnTo>
                <a:lnTo>
                  <a:pt x="101447" y="402170"/>
                </a:lnTo>
                <a:lnTo>
                  <a:pt x="105638" y="402323"/>
                </a:lnTo>
                <a:lnTo>
                  <a:pt x="232981" y="402297"/>
                </a:lnTo>
                <a:lnTo>
                  <a:pt x="235203" y="402120"/>
                </a:lnTo>
                <a:lnTo>
                  <a:pt x="241109" y="401700"/>
                </a:lnTo>
                <a:lnTo>
                  <a:pt x="287172" y="384742"/>
                </a:lnTo>
                <a:lnTo>
                  <a:pt x="316661" y="356503"/>
                </a:lnTo>
                <a:lnTo>
                  <a:pt x="333540" y="317842"/>
                </a:lnTo>
                <a:lnTo>
                  <a:pt x="334416" y="309956"/>
                </a:lnTo>
                <a:lnTo>
                  <a:pt x="334962" y="309054"/>
                </a:lnTo>
                <a:lnTo>
                  <a:pt x="334949" y="0"/>
                </a:lnTo>
                <a:close/>
              </a:path>
            </a:pathLst>
          </a:custGeom>
          <a:solidFill>
            <a:srgbClr val="2220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7639049" y="15860253"/>
            <a:ext cx="328295" cy="395605"/>
          </a:xfrm>
          <a:custGeom>
            <a:avLst/>
            <a:gdLst/>
            <a:ahLst/>
            <a:cxnLst/>
            <a:rect l="l" t="t" r="r" b="b"/>
            <a:pathLst>
              <a:path w="328295" h="395605">
                <a:moveTo>
                  <a:pt x="229135" y="395236"/>
                </a:moveTo>
                <a:lnTo>
                  <a:pt x="225488" y="395236"/>
                </a:lnTo>
                <a:lnTo>
                  <a:pt x="228180" y="395376"/>
                </a:lnTo>
                <a:lnTo>
                  <a:pt x="229135" y="395236"/>
                </a:lnTo>
                <a:close/>
              </a:path>
              <a:path w="328295" h="395605">
                <a:moveTo>
                  <a:pt x="327113" y="25"/>
                </a:moveTo>
                <a:lnTo>
                  <a:pt x="326339" y="279"/>
                </a:lnTo>
                <a:lnTo>
                  <a:pt x="266" y="279"/>
                </a:lnTo>
                <a:lnTo>
                  <a:pt x="342" y="292366"/>
                </a:lnTo>
                <a:lnTo>
                  <a:pt x="11046" y="339426"/>
                </a:lnTo>
                <a:lnTo>
                  <a:pt x="37871" y="371944"/>
                </a:lnTo>
                <a:lnTo>
                  <a:pt x="86384" y="393724"/>
                </a:lnTo>
                <a:lnTo>
                  <a:pt x="163664" y="395277"/>
                </a:lnTo>
                <a:lnTo>
                  <a:pt x="229135" y="395236"/>
                </a:lnTo>
                <a:lnTo>
                  <a:pt x="232956" y="394677"/>
                </a:lnTo>
                <a:lnTo>
                  <a:pt x="235076" y="394601"/>
                </a:lnTo>
                <a:lnTo>
                  <a:pt x="283286" y="376934"/>
                </a:lnTo>
                <a:lnTo>
                  <a:pt x="312389" y="347102"/>
                </a:lnTo>
                <a:lnTo>
                  <a:pt x="326504" y="310210"/>
                </a:lnTo>
                <a:lnTo>
                  <a:pt x="327050" y="304507"/>
                </a:lnTo>
                <a:lnTo>
                  <a:pt x="327837" y="303885"/>
                </a:lnTo>
                <a:lnTo>
                  <a:pt x="327812" y="1752"/>
                </a:lnTo>
                <a:lnTo>
                  <a:pt x="328142" y="914"/>
                </a:lnTo>
                <a:lnTo>
                  <a:pt x="327113" y="25"/>
                </a:lnTo>
                <a:close/>
              </a:path>
              <a:path w="328295" h="395605">
                <a:moveTo>
                  <a:pt x="266" y="0"/>
                </a:moveTo>
                <a:lnTo>
                  <a:pt x="0" y="279"/>
                </a:lnTo>
                <a:lnTo>
                  <a:pt x="266" y="279"/>
                </a:lnTo>
                <a:lnTo>
                  <a:pt x="2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7642585" y="15863611"/>
            <a:ext cx="321310" cy="389255"/>
          </a:xfrm>
          <a:custGeom>
            <a:avLst/>
            <a:gdLst/>
            <a:ahLst/>
            <a:cxnLst/>
            <a:rect l="l" t="t" r="r" b="b"/>
            <a:pathLst>
              <a:path w="321309" h="389255">
                <a:moveTo>
                  <a:pt x="320827" y="12"/>
                </a:moveTo>
                <a:lnTo>
                  <a:pt x="160527" y="0"/>
                </a:lnTo>
                <a:lnTo>
                  <a:pt x="2247" y="0"/>
                </a:lnTo>
                <a:lnTo>
                  <a:pt x="25" y="152"/>
                </a:lnTo>
                <a:lnTo>
                  <a:pt x="0" y="293573"/>
                </a:lnTo>
                <a:lnTo>
                  <a:pt x="431" y="299465"/>
                </a:lnTo>
                <a:lnTo>
                  <a:pt x="17030" y="343453"/>
                </a:lnTo>
                <a:lnTo>
                  <a:pt x="49936" y="374192"/>
                </a:lnTo>
                <a:lnTo>
                  <a:pt x="92849" y="388277"/>
                </a:lnTo>
                <a:lnTo>
                  <a:pt x="100850" y="388835"/>
                </a:lnTo>
                <a:lnTo>
                  <a:pt x="222669" y="388835"/>
                </a:lnTo>
                <a:lnTo>
                  <a:pt x="225361" y="388442"/>
                </a:lnTo>
                <a:lnTo>
                  <a:pt x="236372" y="387197"/>
                </a:lnTo>
                <a:lnTo>
                  <a:pt x="276986" y="370338"/>
                </a:lnTo>
                <a:lnTo>
                  <a:pt x="307928" y="336807"/>
                </a:lnTo>
                <a:lnTo>
                  <a:pt x="320243" y="299135"/>
                </a:lnTo>
                <a:lnTo>
                  <a:pt x="320928" y="298589"/>
                </a:lnTo>
                <a:lnTo>
                  <a:pt x="320992" y="1777"/>
                </a:lnTo>
                <a:lnTo>
                  <a:pt x="320827" y="12"/>
                </a:lnTo>
                <a:close/>
              </a:path>
            </a:pathLst>
          </a:custGeom>
          <a:solidFill>
            <a:srgbClr val="2220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7646374" y="15867414"/>
            <a:ext cx="313690" cy="381635"/>
          </a:xfrm>
          <a:custGeom>
            <a:avLst/>
            <a:gdLst/>
            <a:ahLst/>
            <a:cxnLst/>
            <a:rect l="l" t="t" r="r" b="b"/>
            <a:pathLst>
              <a:path w="313690" h="381634">
                <a:moveTo>
                  <a:pt x="313232" y="25"/>
                </a:moveTo>
                <a:lnTo>
                  <a:pt x="156806" y="0"/>
                </a:lnTo>
                <a:lnTo>
                  <a:pt x="76" y="101"/>
                </a:lnTo>
                <a:lnTo>
                  <a:pt x="0" y="286613"/>
                </a:lnTo>
                <a:lnTo>
                  <a:pt x="190" y="290423"/>
                </a:lnTo>
                <a:lnTo>
                  <a:pt x="12206" y="330773"/>
                </a:lnTo>
                <a:lnTo>
                  <a:pt x="41971" y="363198"/>
                </a:lnTo>
                <a:lnTo>
                  <a:pt x="79228" y="379085"/>
                </a:lnTo>
                <a:lnTo>
                  <a:pt x="217855" y="381215"/>
                </a:lnTo>
                <a:lnTo>
                  <a:pt x="231952" y="379641"/>
                </a:lnTo>
                <a:lnTo>
                  <a:pt x="274319" y="360967"/>
                </a:lnTo>
                <a:lnTo>
                  <a:pt x="305027" y="322742"/>
                </a:lnTo>
                <a:lnTo>
                  <a:pt x="312686" y="293598"/>
                </a:lnTo>
                <a:lnTo>
                  <a:pt x="313359" y="293014"/>
                </a:lnTo>
                <a:lnTo>
                  <a:pt x="313232" y="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7649654" y="15892386"/>
            <a:ext cx="308610" cy="355600"/>
          </a:xfrm>
          <a:custGeom>
            <a:avLst/>
            <a:gdLst/>
            <a:ahLst/>
            <a:cxnLst/>
            <a:rect l="l" t="t" r="r" b="b"/>
            <a:pathLst>
              <a:path w="308609" h="355600">
                <a:moveTo>
                  <a:pt x="17919" y="187972"/>
                </a:moveTo>
                <a:lnTo>
                  <a:pt x="17907" y="187312"/>
                </a:lnTo>
                <a:lnTo>
                  <a:pt x="17310" y="187299"/>
                </a:lnTo>
                <a:lnTo>
                  <a:pt x="17919" y="187972"/>
                </a:lnTo>
                <a:close/>
              </a:path>
              <a:path w="308609" h="355600">
                <a:moveTo>
                  <a:pt x="21221" y="151676"/>
                </a:moveTo>
                <a:lnTo>
                  <a:pt x="21043" y="151485"/>
                </a:lnTo>
                <a:lnTo>
                  <a:pt x="20358" y="151447"/>
                </a:lnTo>
                <a:lnTo>
                  <a:pt x="10845" y="151447"/>
                </a:lnTo>
                <a:lnTo>
                  <a:pt x="1435" y="151434"/>
                </a:lnTo>
                <a:lnTo>
                  <a:pt x="558" y="151485"/>
                </a:lnTo>
                <a:lnTo>
                  <a:pt x="431" y="152069"/>
                </a:lnTo>
                <a:lnTo>
                  <a:pt x="419" y="166039"/>
                </a:lnTo>
                <a:lnTo>
                  <a:pt x="457" y="167093"/>
                </a:lnTo>
                <a:lnTo>
                  <a:pt x="647" y="167233"/>
                </a:lnTo>
                <a:lnTo>
                  <a:pt x="3479" y="167220"/>
                </a:lnTo>
                <a:lnTo>
                  <a:pt x="3632" y="167043"/>
                </a:lnTo>
                <a:lnTo>
                  <a:pt x="3644" y="160401"/>
                </a:lnTo>
                <a:lnTo>
                  <a:pt x="3695" y="156324"/>
                </a:lnTo>
                <a:lnTo>
                  <a:pt x="3822" y="156171"/>
                </a:lnTo>
                <a:lnTo>
                  <a:pt x="21005" y="156121"/>
                </a:lnTo>
                <a:lnTo>
                  <a:pt x="21221" y="156006"/>
                </a:lnTo>
                <a:lnTo>
                  <a:pt x="21221" y="151676"/>
                </a:lnTo>
                <a:close/>
              </a:path>
              <a:path w="308609" h="355600">
                <a:moveTo>
                  <a:pt x="21297" y="84010"/>
                </a:moveTo>
                <a:lnTo>
                  <a:pt x="21005" y="83642"/>
                </a:lnTo>
                <a:lnTo>
                  <a:pt x="20421" y="83426"/>
                </a:lnTo>
                <a:lnTo>
                  <a:pt x="673" y="73571"/>
                </a:lnTo>
                <a:lnTo>
                  <a:pt x="431" y="73723"/>
                </a:lnTo>
                <a:lnTo>
                  <a:pt x="444" y="76415"/>
                </a:lnTo>
                <a:lnTo>
                  <a:pt x="381" y="78219"/>
                </a:lnTo>
                <a:lnTo>
                  <a:pt x="647" y="78511"/>
                </a:lnTo>
                <a:lnTo>
                  <a:pt x="2298" y="79248"/>
                </a:lnTo>
                <a:lnTo>
                  <a:pt x="3416" y="79819"/>
                </a:lnTo>
                <a:lnTo>
                  <a:pt x="5245" y="80581"/>
                </a:lnTo>
                <a:lnTo>
                  <a:pt x="5549" y="80962"/>
                </a:lnTo>
                <a:lnTo>
                  <a:pt x="5499" y="84899"/>
                </a:lnTo>
                <a:lnTo>
                  <a:pt x="5511" y="91211"/>
                </a:lnTo>
                <a:lnTo>
                  <a:pt x="5473" y="92024"/>
                </a:lnTo>
                <a:lnTo>
                  <a:pt x="5384" y="92189"/>
                </a:lnTo>
                <a:lnTo>
                  <a:pt x="419" y="94500"/>
                </a:lnTo>
                <a:lnTo>
                  <a:pt x="431" y="99491"/>
                </a:lnTo>
                <a:lnTo>
                  <a:pt x="635" y="99580"/>
                </a:lnTo>
                <a:lnTo>
                  <a:pt x="1168" y="99377"/>
                </a:lnTo>
                <a:lnTo>
                  <a:pt x="20027" y="90182"/>
                </a:lnTo>
                <a:lnTo>
                  <a:pt x="21043" y="89738"/>
                </a:lnTo>
                <a:lnTo>
                  <a:pt x="21272" y="89420"/>
                </a:lnTo>
                <a:lnTo>
                  <a:pt x="21209" y="88188"/>
                </a:lnTo>
                <a:lnTo>
                  <a:pt x="21234" y="86779"/>
                </a:lnTo>
                <a:lnTo>
                  <a:pt x="21196" y="85369"/>
                </a:lnTo>
                <a:lnTo>
                  <a:pt x="21297" y="84010"/>
                </a:lnTo>
                <a:close/>
              </a:path>
              <a:path w="308609" h="355600">
                <a:moveTo>
                  <a:pt x="21361" y="58102"/>
                </a:moveTo>
                <a:lnTo>
                  <a:pt x="21323" y="57137"/>
                </a:lnTo>
                <a:lnTo>
                  <a:pt x="21170" y="56984"/>
                </a:lnTo>
                <a:lnTo>
                  <a:pt x="20612" y="56934"/>
                </a:lnTo>
                <a:lnTo>
                  <a:pt x="11049" y="56921"/>
                </a:lnTo>
                <a:lnTo>
                  <a:pt x="2184" y="56921"/>
                </a:lnTo>
                <a:lnTo>
                  <a:pt x="762" y="56959"/>
                </a:lnTo>
                <a:lnTo>
                  <a:pt x="596" y="57124"/>
                </a:lnTo>
                <a:lnTo>
                  <a:pt x="571" y="58585"/>
                </a:lnTo>
                <a:lnTo>
                  <a:pt x="584" y="61290"/>
                </a:lnTo>
                <a:lnTo>
                  <a:pt x="749" y="61455"/>
                </a:lnTo>
                <a:lnTo>
                  <a:pt x="1257" y="61518"/>
                </a:lnTo>
                <a:lnTo>
                  <a:pt x="6172" y="61506"/>
                </a:lnTo>
                <a:lnTo>
                  <a:pt x="9613" y="61556"/>
                </a:lnTo>
                <a:lnTo>
                  <a:pt x="9715" y="61709"/>
                </a:lnTo>
                <a:lnTo>
                  <a:pt x="9753" y="62230"/>
                </a:lnTo>
                <a:lnTo>
                  <a:pt x="9740" y="67741"/>
                </a:lnTo>
                <a:lnTo>
                  <a:pt x="9779" y="70929"/>
                </a:lnTo>
                <a:lnTo>
                  <a:pt x="9563" y="71691"/>
                </a:lnTo>
                <a:lnTo>
                  <a:pt x="9931" y="72402"/>
                </a:lnTo>
                <a:lnTo>
                  <a:pt x="10655" y="72656"/>
                </a:lnTo>
                <a:lnTo>
                  <a:pt x="11417" y="72504"/>
                </a:lnTo>
                <a:lnTo>
                  <a:pt x="13017" y="72529"/>
                </a:lnTo>
                <a:lnTo>
                  <a:pt x="13042" y="61722"/>
                </a:lnTo>
                <a:lnTo>
                  <a:pt x="13233" y="61531"/>
                </a:lnTo>
                <a:lnTo>
                  <a:pt x="18097" y="61531"/>
                </a:lnTo>
                <a:lnTo>
                  <a:pt x="18173" y="73380"/>
                </a:lnTo>
                <a:lnTo>
                  <a:pt x="18834" y="73520"/>
                </a:lnTo>
                <a:lnTo>
                  <a:pt x="21120" y="73507"/>
                </a:lnTo>
                <a:lnTo>
                  <a:pt x="21361" y="73367"/>
                </a:lnTo>
                <a:lnTo>
                  <a:pt x="21361" y="58102"/>
                </a:lnTo>
                <a:close/>
              </a:path>
              <a:path w="308609" h="355600">
                <a:moveTo>
                  <a:pt x="21374" y="166573"/>
                </a:moveTo>
                <a:lnTo>
                  <a:pt x="21209" y="166370"/>
                </a:lnTo>
                <a:lnTo>
                  <a:pt x="19545" y="166344"/>
                </a:lnTo>
                <a:lnTo>
                  <a:pt x="17868" y="166370"/>
                </a:lnTo>
                <a:lnTo>
                  <a:pt x="17818" y="174320"/>
                </a:lnTo>
                <a:lnTo>
                  <a:pt x="17678" y="174459"/>
                </a:lnTo>
                <a:lnTo>
                  <a:pt x="698" y="174498"/>
                </a:lnTo>
                <a:lnTo>
                  <a:pt x="609" y="179019"/>
                </a:lnTo>
                <a:lnTo>
                  <a:pt x="800" y="179197"/>
                </a:lnTo>
                <a:lnTo>
                  <a:pt x="1549" y="179197"/>
                </a:lnTo>
                <a:lnTo>
                  <a:pt x="16421" y="179209"/>
                </a:lnTo>
                <a:lnTo>
                  <a:pt x="16827" y="179197"/>
                </a:lnTo>
                <a:lnTo>
                  <a:pt x="17741" y="179235"/>
                </a:lnTo>
                <a:lnTo>
                  <a:pt x="17907" y="187312"/>
                </a:lnTo>
                <a:lnTo>
                  <a:pt x="20777" y="187388"/>
                </a:lnTo>
                <a:lnTo>
                  <a:pt x="21170" y="187350"/>
                </a:lnTo>
                <a:lnTo>
                  <a:pt x="21348" y="187198"/>
                </a:lnTo>
                <a:lnTo>
                  <a:pt x="21374" y="166573"/>
                </a:lnTo>
                <a:close/>
              </a:path>
              <a:path w="308609" h="355600">
                <a:moveTo>
                  <a:pt x="21424" y="129501"/>
                </a:moveTo>
                <a:lnTo>
                  <a:pt x="21310" y="125056"/>
                </a:lnTo>
                <a:lnTo>
                  <a:pt x="11163" y="125031"/>
                </a:lnTo>
                <a:lnTo>
                  <a:pt x="8915" y="125044"/>
                </a:lnTo>
                <a:lnTo>
                  <a:pt x="0" y="133946"/>
                </a:lnTo>
                <a:lnTo>
                  <a:pt x="12" y="136677"/>
                </a:lnTo>
                <a:lnTo>
                  <a:pt x="8572" y="145554"/>
                </a:lnTo>
                <a:lnTo>
                  <a:pt x="21209" y="145554"/>
                </a:lnTo>
                <a:lnTo>
                  <a:pt x="21424" y="145072"/>
                </a:lnTo>
                <a:lnTo>
                  <a:pt x="21412" y="141122"/>
                </a:lnTo>
                <a:lnTo>
                  <a:pt x="13601" y="141122"/>
                </a:lnTo>
                <a:lnTo>
                  <a:pt x="8547" y="141097"/>
                </a:lnTo>
                <a:lnTo>
                  <a:pt x="5588" y="140398"/>
                </a:lnTo>
                <a:lnTo>
                  <a:pt x="4445" y="139128"/>
                </a:lnTo>
                <a:lnTo>
                  <a:pt x="3708" y="136029"/>
                </a:lnTo>
                <a:lnTo>
                  <a:pt x="3708" y="134823"/>
                </a:lnTo>
                <a:lnTo>
                  <a:pt x="4483" y="131622"/>
                </a:lnTo>
                <a:lnTo>
                  <a:pt x="5638" y="130263"/>
                </a:lnTo>
                <a:lnTo>
                  <a:pt x="8737" y="129692"/>
                </a:lnTo>
                <a:lnTo>
                  <a:pt x="9677" y="129641"/>
                </a:lnTo>
                <a:lnTo>
                  <a:pt x="21209" y="129641"/>
                </a:lnTo>
                <a:lnTo>
                  <a:pt x="21424" y="129501"/>
                </a:lnTo>
                <a:close/>
              </a:path>
              <a:path w="308609" h="355600">
                <a:moveTo>
                  <a:pt x="21450" y="196850"/>
                </a:moveTo>
                <a:lnTo>
                  <a:pt x="21247" y="196342"/>
                </a:lnTo>
                <a:lnTo>
                  <a:pt x="20497" y="196126"/>
                </a:lnTo>
                <a:lnTo>
                  <a:pt x="1333" y="186524"/>
                </a:lnTo>
                <a:lnTo>
                  <a:pt x="1092" y="186321"/>
                </a:lnTo>
                <a:lnTo>
                  <a:pt x="762" y="186385"/>
                </a:lnTo>
                <a:lnTo>
                  <a:pt x="647" y="187083"/>
                </a:lnTo>
                <a:lnTo>
                  <a:pt x="558" y="190309"/>
                </a:lnTo>
                <a:lnTo>
                  <a:pt x="673" y="191109"/>
                </a:lnTo>
                <a:lnTo>
                  <a:pt x="850" y="191236"/>
                </a:lnTo>
                <a:lnTo>
                  <a:pt x="3619" y="192544"/>
                </a:lnTo>
                <a:lnTo>
                  <a:pt x="5461" y="193357"/>
                </a:lnTo>
                <a:lnTo>
                  <a:pt x="5740" y="193662"/>
                </a:lnTo>
                <a:lnTo>
                  <a:pt x="5689" y="197548"/>
                </a:lnTo>
                <a:lnTo>
                  <a:pt x="5740" y="204609"/>
                </a:lnTo>
                <a:lnTo>
                  <a:pt x="5537" y="204952"/>
                </a:lnTo>
                <a:lnTo>
                  <a:pt x="812" y="207086"/>
                </a:lnTo>
                <a:lnTo>
                  <a:pt x="609" y="207264"/>
                </a:lnTo>
                <a:lnTo>
                  <a:pt x="622" y="209143"/>
                </a:lnTo>
                <a:lnTo>
                  <a:pt x="571" y="210680"/>
                </a:lnTo>
                <a:lnTo>
                  <a:pt x="647" y="212229"/>
                </a:lnTo>
                <a:lnTo>
                  <a:pt x="1219" y="212280"/>
                </a:lnTo>
                <a:lnTo>
                  <a:pt x="1574" y="211975"/>
                </a:lnTo>
                <a:lnTo>
                  <a:pt x="20701" y="202628"/>
                </a:lnTo>
                <a:lnTo>
                  <a:pt x="21310" y="202374"/>
                </a:lnTo>
                <a:lnTo>
                  <a:pt x="21399" y="202120"/>
                </a:lnTo>
                <a:lnTo>
                  <a:pt x="21374" y="198996"/>
                </a:lnTo>
                <a:lnTo>
                  <a:pt x="21450" y="196850"/>
                </a:lnTo>
                <a:close/>
              </a:path>
              <a:path w="308609" h="355600">
                <a:moveTo>
                  <a:pt x="21463" y="226783"/>
                </a:moveTo>
                <a:lnTo>
                  <a:pt x="21450" y="215265"/>
                </a:lnTo>
                <a:lnTo>
                  <a:pt x="21310" y="215099"/>
                </a:lnTo>
                <a:lnTo>
                  <a:pt x="11099" y="215074"/>
                </a:lnTo>
                <a:lnTo>
                  <a:pt x="914" y="215087"/>
                </a:lnTo>
                <a:lnTo>
                  <a:pt x="711" y="215214"/>
                </a:lnTo>
                <a:lnTo>
                  <a:pt x="673" y="226542"/>
                </a:lnTo>
                <a:lnTo>
                  <a:pt x="825" y="227634"/>
                </a:lnTo>
                <a:lnTo>
                  <a:pt x="1346" y="230746"/>
                </a:lnTo>
                <a:lnTo>
                  <a:pt x="2197" y="232537"/>
                </a:lnTo>
                <a:lnTo>
                  <a:pt x="5880" y="236347"/>
                </a:lnTo>
                <a:lnTo>
                  <a:pt x="8699" y="237159"/>
                </a:lnTo>
                <a:lnTo>
                  <a:pt x="16421" y="236804"/>
                </a:lnTo>
                <a:lnTo>
                  <a:pt x="20078" y="233730"/>
                </a:lnTo>
                <a:lnTo>
                  <a:pt x="21323" y="228079"/>
                </a:lnTo>
                <a:lnTo>
                  <a:pt x="21463" y="226783"/>
                </a:lnTo>
                <a:close/>
              </a:path>
              <a:path w="308609" h="355600">
                <a:moveTo>
                  <a:pt x="21602" y="262318"/>
                </a:moveTo>
                <a:lnTo>
                  <a:pt x="21551" y="260604"/>
                </a:lnTo>
                <a:lnTo>
                  <a:pt x="20828" y="250672"/>
                </a:lnTo>
                <a:lnTo>
                  <a:pt x="19761" y="250647"/>
                </a:lnTo>
                <a:lnTo>
                  <a:pt x="1714" y="251917"/>
                </a:lnTo>
                <a:lnTo>
                  <a:pt x="228" y="252095"/>
                </a:lnTo>
                <a:lnTo>
                  <a:pt x="88" y="252272"/>
                </a:lnTo>
                <a:lnTo>
                  <a:pt x="508" y="258762"/>
                </a:lnTo>
                <a:lnTo>
                  <a:pt x="10287" y="273342"/>
                </a:lnTo>
                <a:lnTo>
                  <a:pt x="11557" y="273304"/>
                </a:lnTo>
                <a:lnTo>
                  <a:pt x="17703" y="272592"/>
                </a:lnTo>
                <a:lnTo>
                  <a:pt x="20637" y="268820"/>
                </a:lnTo>
                <a:lnTo>
                  <a:pt x="21551" y="264007"/>
                </a:lnTo>
                <a:lnTo>
                  <a:pt x="21602" y="262318"/>
                </a:lnTo>
                <a:close/>
              </a:path>
              <a:path w="308609" h="355600">
                <a:moveTo>
                  <a:pt x="21615" y="141122"/>
                </a:moveTo>
                <a:lnTo>
                  <a:pt x="21412" y="140893"/>
                </a:lnTo>
                <a:lnTo>
                  <a:pt x="21412" y="141122"/>
                </a:lnTo>
                <a:lnTo>
                  <a:pt x="21615" y="141122"/>
                </a:lnTo>
                <a:close/>
              </a:path>
              <a:path w="308609" h="355600">
                <a:moveTo>
                  <a:pt x="21818" y="111760"/>
                </a:moveTo>
                <a:lnTo>
                  <a:pt x="11150" y="100025"/>
                </a:lnTo>
                <a:lnTo>
                  <a:pt x="5029" y="100418"/>
                </a:lnTo>
                <a:lnTo>
                  <a:pt x="1663" y="103289"/>
                </a:lnTo>
                <a:lnTo>
                  <a:pt x="139" y="109982"/>
                </a:lnTo>
                <a:lnTo>
                  <a:pt x="165" y="112179"/>
                </a:lnTo>
                <a:lnTo>
                  <a:pt x="7137" y="121234"/>
                </a:lnTo>
                <a:lnTo>
                  <a:pt x="7264" y="121119"/>
                </a:lnTo>
                <a:lnTo>
                  <a:pt x="7264" y="116649"/>
                </a:lnTo>
                <a:lnTo>
                  <a:pt x="5105" y="116268"/>
                </a:lnTo>
                <a:lnTo>
                  <a:pt x="4305" y="115341"/>
                </a:lnTo>
                <a:lnTo>
                  <a:pt x="3759" y="113626"/>
                </a:lnTo>
                <a:lnTo>
                  <a:pt x="3530" y="112039"/>
                </a:lnTo>
                <a:lnTo>
                  <a:pt x="3556" y="111226"/>
                </a:lnTo>
                <a:lnTo>
                  <a:pt x="4000" y="107861"/>
                </a:lnTo>
                <a:lnTo>
                  <a:pt x="5359" y="106095"/>
                </a:lnTo>
                <a:lnTo>
                  <a:pt x="9702" y="104660"/>
                </a:lnTo>
                <a:lnTo>
                  <a:pt x="11607" y="104622"/>
                </a:lnTo>
                <a:lnTo>
                  <a:pt x="15786" y="105676"/>
                </a:lnTo>
                <a:lnTo>
                  <a:pt x="17386" y="107086"/>
                </a:lnTo>
                <a:lnTo>
                  <a:pt x="18478" y="110832"/>
                </a:lnTo>
                <a:lnTo>
                  <a:pt x="18465" y="112293"/>
                </a:lnTo>
                <a:lnTo>
                  <a:pt x="17754" y="114947"/>
                </a:lnTo>
                <a:lnTo>
                  <a:pt x="17106" y="115912"/>
                </a:lnTo>
                <a:lnTo>
                  <a:pt x="15798" y="116281"/>
                </a:lnTo>
                <a:lnTo>
                  <a:pt x="15201" y="116535"/>
                </a:lnTo>
                <a:lnTo>
                  <a:pt x="15214" y="120815"/>
                </a:lnTo>
                <a:lnTo>
                  <a:pt x="15379" y="120967"/>
                </a:lnTo>
                <a:lnTo>
                  <a:pt x="17640" y="120764"/>
                </a:lnTo>
                <a:lnTo>
                  <a:pt x="19113" y="119926"/>
                </a:lnTo>
                <a:lnTo>
                  <a:pt x="20802" y="117462"/>
                </a:lnTo>
                <a:lnTo>
                  <a:pt x="21170" y="116433"/>
                </a:lnTo>
                <a:lnTo>
                  <a:pt x="21793" y="113563"/>
                </a:lnTo>
                <a:lnTo>
                  <a:pt x="21818" y="111760"/>
                </a:lnTo>
                <a:close/>
              </a:path>
              <a:path w="308609" h="355600">
                <a:moveTo>
                  <a:pt x="24447" y="289661"/>
                </a:moveTo>
                <a:lnTo>
                  <a:pt x="24333" y="289255"/>
                </a:lnTo>
                <a:lnTo>
                  <a:pt x="23926" y="289369"/>
                </a:lnTo>
                <a:lnTo>
                  <a:pt x="24447" y="289661"/>
                </a:lnTo>
                <a:close/>
              </a:path>
              <a:path w="308609" h="355600">
                <a:moveTo>
                  <a:pt x="25933" y="0"/>
                </a:moveTo>
                <a:lnTo>
                  <a:pt x="25666" y="266"/>
                </a:lnTo>
                <a:lnTo>
                  <a:pt x="25933" y="266"/>
                </a:lnTo>
                <a:lnTo>
                  <a:pt x="25933" y="0"/>
                </a:lnTo>
                <a:close/>
              </a:path>
              <a:path w="308609" h="355600">
                <a:moveTo>
                  <a:pt x="27203" y="288480"/>
                </a:moveTo>
                <a:lnTo>
                  <a:pt x="27114" y="287616"/>
                </a:lnTo>
                <a:lnTo>
                  <a:pt x="24307" y="277799"/>
                </a:lnTo>
                <a:lnTo>
                  <a:pt x="22987" y="273113"/>
                </a:lnTo>
                <a:lnTo>
                  <a:pt x="22809" y="272732"/>
                </a:lnTo>
                <a:lnTo>
                  <a:pt x="22618" y="272630"/>
                </a:lnTo>
                <a:lnTo>
                  <a:pt x="22263" y="272656"/>
                </a:lnTo>
                <a:lnTo>
                  <a:pt x="22021" y="272745"/>
                </a:lnTo>
                <a:lnTo>
                  <a:pt x="2882" y="278218"/>
                </a:lnTo>
                <a:lnTo>
                  <a:pt x="2933" y="278714"/>
                </a:lnTo>
                <a:lnTo>
                  <a:pt x="7429" y="294474"/>
                </a:lnTo>
                <a:lnTo>
                  <a:pt x="7581" y="294576"/>
                </a:lnTo>
                <a:lnTo>
                  <a:pt x="8788" y="294132"/>
                </a:lnTo>
                <a:lnTo>
                  <a:pt x="9728" y="294106"/>
                </a:lnTo>
                <a:lnTo>
                  <a:pt x="10528" y="293560"/>
                </a:lnTo>
                <a:lnTo>
                  <a:pt x="7162" y="281762"/>
                </a:lnTo>
                <a:lnTo>
                  <a:pt x="12852" y="280098"/>
                </a:lnTo>
                <a:lnTo>
                  <a:pt x="13042" y="280238"/>
                </a:lnTo>
                <a:lnTo>
                  <a:pt x="15748" y="289636"/>
                </a:lnTo>
                <a:lnTo>
                  <a:pt x="15875" y="290245"/>
                </a:lnTo>
                <a:lnTo>
                  <a:pt x="16205" y="290614"/>
                </a:lnTo>
                <a:lnTo>
                  <a:pt x="17805" y="290182"/>
                </a:lnTo>
                <a:lnTo>
                  <a:pt x="18961" y="289839"/>
                </a:lnTo>
                <a:lnTo>
                  <a:pt x="18961" y="289255"/>
                </a:lnTo>
                <a:lnTo>
                  <a:pt x="16332" y="280098"/>
                </a:lnTo>
                <a:lnTo>
                  <a:pt x="16116" y="279349"/>
                </a:lnTo>
                <a:lnTo>
                  <a:pt x="16256" y="279133"/>
                </a:lnTo>
                <a:lnTo>
                  <a:pt x="18008" y="278612"/>
                </a:lnTo>
                <a:lnTo>
                  <a:pt x="20955" y="277799"/>
                </a:lnTo>
                <a:lnTo>
                  <a:pt x="21272" y="278714"/>
                </a:lnTo>
                <a:lnTo>
                  <a:pt x="24333" y="289255"/>
                </a:lnTo>
                <a:lnTo>
                  <a:pt x="26517" y="288709"/>
                </a:lnTo>
                <a:lnTo>
                  <a:pt x="26695" y="288620"/>
                </a:lnTo>
                <a:lnTo>
                  <a:pt x="27203" y="288480"/>
                </a:lnTo>
                <a:close/>
              </a:path>
              <a:path w="308609" h="355600">
                <a:moveTo>
                  <a:pt x="40563" y="310235"/>
                </a:moveTo>
                <a:lnTo>
                  <a:pt x="28905" y="297980"/>
                </a:lnTo>
                <a:lnTo>
                  <a:pt x="23253" y="299262"/>
                </a:lnTo>
                <a:lnTo>
                  <a:pt x="20421" y="301282"/>
                </a:lnTo>
                <a:lnTo>
                  <a:pt x="17322" y="306527"/>
                </a:lnTo>
                <a:lnTo>
                  <a:pt x="17119" y="308775"/>
                </a:lnTo>
                <a:lnTo>
                  <a:pt x="18605" y="314667"/>
                </a:lnTo>
                <a:lnTo>
                  <a:pt x="20713" y="317538"/>
                </a:lnTo>
                <a:lnTo>
                  <a:pt x="24155" y="320205"/>
                </a:lnTo>
                <a:lnTo>
                  <a:pt x="24752" y="320509"/>
                </a:lnTo>
                <a:lnTo>
                  <a:pt x="27457" y="321703"/>
                </a:lnTo>
                <a:lnTo>
                  <a:pt x="29425" y="321411"/>
                </a:lnTo>
                <a:lnTo>
                  <a:pt x="31305" y="320014"/>
                </a:lnTo>
                <a:lnTo>
                  <a:pt x="30607" y="318757"/>
                </a:lnTo>
                <a:lnTo>
                  <a:pt x="29718" y="317677"/>
                </a:lnTo>
                <a:lnTo>
                  <a:pt x="28778" y="316280"/>
                </a:lnTo>
                <a:lnTo>
                  <a:pt x="28562" y="316217"/>
                </a:lnTo>
                <a:lnTo>
                  <a:pt x="27533" y="316826"/>
                </a:lnTo>
                <a:lnTo>
                  <a:pt x="26708" y="316992"/>
                </a:lnTo>
                <a:lnTo>
                  <a:pt x="20980" y="310489"/>
                </a:lnTo>
                <a:lnTo>
                  <a:pt x="21259" y="308368"/>
                </a:lnTo>
                <a:lnTo>
                  <a:pt x="23990" y="304888"/>
                </a:lnTo>
                <a:lnTo>
                  <a:pt x="25539" y="303796"/>
                </a:lnTo>
                <a:lnTo>
                  <a:pt x="28460" y="302729"/>
                </a:lnTo>
                <a:lnTo>
                  <a:pt x="29591" y="302577"/>
                </a:lnTo>
                <a:lnTo>
                  <a:pt x="33248" y="303377"/>
                </a:lnTo>
                <a:lnTo>
                  <a:pt x="35674" y="305854"/>
                </a:lnTo>
                <a:lnTo>
                  <a:pt x="36258" y="309156"/>
                </a:lnTo>
                <a:lnTo>
                  <a:pt x="36309" y="310019"/>
                </a:lnTo>
                <a:lnTo>
                  <a:pt x="35128" y="311340"/>
                </a:lnTo>
                <a:lnTo>
                  <a:pt x="35267" y="311823"/>
                </a:lnTo>
                <a:lnTo>
                  <a:pt x="36461" y="313296"/>
                </a:lnTo>
                <a:lnTo>
                  <a:pt x="37007" y="314261"/>
                </a:lnTo>
                <a:lnTo>
                  <a:pt x="37757" y="315175"/>
                </a:lnTo>
                <a:lnTo>
                  <a:pt x="38938" y="314261"/>
                </a:lnTo>
                <a:lnTo>
                  <a:pt x="39712" y="313220"/>
                </a:lnTo>
                <a:lnTo>
                  <a:pt x="40563" y="310235"/>
                </a:lnTo>
                <a:close/>
              </a:path>
              <a:path w="308609" h="355600">
                <a:moveTo>
                  <a:pt x="82308" y="333489"/>
                </a:moveTo>
                <a:lnTo>
                  <a:pt x="82296" y="333235"/>
                </a:lnTo>
                <a:lnTo>
                  <a:pt x="79641" y="332079"/>
                </a:lnTo>
                <a:lnTo>
                  <a:pt x="78333" y="331685"/>
                </a:lnTo>
                <a:lnTo>
                  <a:pt x="74485" y="341274"/>
                </a:lnTo>
                <a:lnTo>
                  <a:pt x="73444" y="343623"/>
                </a:lnTo>
                <a:lnTo>
                  <a:pt x="73126" y="344893"/>
                </a:lnTo>
                <a:lnTo>
                  <a:pt x="72351" y="346087"/>
                </a:lnTo>
                <a:lnTo>
                  <a:pt x="72110" y="345274"/>
                </a:lnTo>
                <a:lnTo>
                  <a:pt x="69011" y="328041"/>
                </a:lnTo>
                <a:lnTo>
                  <a:pt x="68808" y="327748"/>
                </a:lnTo>
                <a:lnTo>
                  <a:pt x="63842" y="325767"/>
                </a:lnTo>
                <a:lnTo>
                  <a:pt x="63449" y="325539"/>
                </a:lnTo>
                <a:lnTo>
                  <a:pt x="62534" y="325742"/>
                </a:lnTo>
                <a:lnTo>
                  <a:pt x="62064" y="325259"/>
                </a:lnTo>
                <a:lnTo>
                  <a:pt x="50622" y="316941"/>
                </a:lnTo>
                <a:lnTo>
                  <a:pt x="50317" y="316572"/>
                </a:lnTo>
                <a:lnTo>
                  <a:pt x="49733" y="316547"/>
                </a:lnTo>
                <a:lnTo>
                  <a:pt x="37668" y="333146"/>
                </a:lnTo>
                <a:lnTo>
                  <a:pt x="38938" y="334264"/>
                </a:lnTo>
                <a:lnTo>
                  <a:pt x="50368" y="342531"/>
                </a:lnTo>
                <a:lnTo>
                  <a:pt x="51422" y="343090"/>
                </a:lnTo>
                <a:lnTo>
                  <a:pt x="53136" y="340741"/>
                </a:lnTo>
                <a:lnTo>
                  <a:pt x="53098" y="340525"/>
                </a:lnTo>
                <a:lnTo>
                  <a:pt x="43891" y="333781"/>
                </a:lnTo>
                <a:lnTo>
                  <a:pt x="43484" y="333616"/>
                </a:lnTo>
                <a:lnTo>
                  <a:pt x="43332" y="333121"/>
                </a:lnTo>
                <a:lnTo>
                  <a:pt x="46774" y="328409"/>
                </a:lnTo>
                <a:lnTo>
                  <a:pt x="55549" y="334721"/>
                </a:lnTo>
                <a:lnTo>
                  <a:pt x="55816" y="334708"/>
                </a:lnTo>
                <a:lnTo>
                  <a:pt x="57505" y="332384"/>
                </a:lnTo>
                <a:lnTo>
                  <a:pt x="57238" y="331901"/>
                </a:lnTo>
                <a:lnTo>
                  <a:pt x="56807" y="331711"/>
                </a:lnTo>
                <a:lnTo>
                  <a:pt x="49326" y="326263"/>
                </a:lnTo>
                <a:lnTo>
                  <a:pt x="48933" y="326097"/>
                </a:lnTo>
                <a:lnTo>
                  <a:pt x="48780" y="325615"/>
                </a:lnTo>
                <a:lnTo>
                  <a:pt x="51676" y="321627"/>
                </a:lnTo>
                <a:lnTo>
                  <a:pt x="61582" y="328803"/>
                </a:lnTo>
                <a:lnTo>
                  <a:pt x="55194" y="344665"/>
                </a:lnTo>
                <a:lnTo>
                  <a:pt x="56540" y="345313"/>
                </a:lnTo>
                <a:lnTo>
                  <a:pt x="59156" y="346278"/>
                </a:lnTo>
                <a:lnTo>
                  <a:pt x="64884" y="332346"/>
                </a:lnTo>
                <a:lnTo>
                  <a:pt x="65278" y="332295"/>
                </a:lnTo>
                <a:lnTo>
                  <a:pt x="65265" y="332486"/>
                </a:lnTo>
                <a:lnTo>
                  <a:pt x="68389" y="349897"/>
                </a:lnTo>
                <a:lnTo>
                  <a:pt x="68656" y="350189"/>
                </a:lnTo>
                <a:lnTo>
                  <a:pt x="73952" y="352298"/>
                </a:lnTo>
                <a:lnTo>
                  <a:pt x="74244" y="352513"/>
                </a:lnTo>
                <a:lnTo>
                  <a:pt x="74676" y="352348"/>
                </a:lnTo>
                <a:lnTo>
                  <a:pt x="82308" y="333489"/>
                </a:lnTo>
                <a:close/>
              </a:path>
              <a:path w="308609" h="355600">
                <a:moveTo>
                  <a:pt x="101168" y="338124"/>
                </a:moveTo>
                <a:lnTo>
                  <a:pt x="92163" y="333121"/>
                </a:lnTo>
                <a:lnTo>
                  <a:pt x="88874" y="333324"/>
                </a:lnTo>
                <a:lnTo>
                  <a:pt x="79603" y="344690"/>
                </a:lnTo>
                <a:lnTo>
                  <a:pt x="81076" y="350545"/>
                </a:lnTo>
                <a:lnTo>
                  <a:pt x="83235" y="352653"/>
                </a:lnTo>
                <a:lnTo>
                  <a:pt x="88734" y="354660"/>
                </a:lnTo>
                <a:lnTo>
                  <a:pt x="91236" y="354901"/>
                </a:lnTo>
                <a:lnTo>
                  <a:pt x="95110" y="354533"/>
                </a:lnTo>
                <a:lnTo>
                  <a:pt x="96418" y="354215"/>
                </a:lnTo>
                <a:lnTo>
                  <a:pt x="99009" y="352793"/>
                </a:lnTo>
                <a:lnTo>
                  <a:pt x="100050" y="351713"/>
                </a:lnTo>
                <a:lnTo>
                  <a:pt x="100825" y="348729"/>
                </a:lnTo>
                <a:lnTo>
                  <a:pt x="100761" y="348475"/>
                </a:lnTo>
                <a:lnTo>
                  <a:pt x="98844" y="348348"/>
                </a:lnTo>
                <a:lnTo>
                  <a:pt x="98399" y="348272"/>
                </a:lnTo>
                <a:lnTo>
                  <a:pt x="97358" y="348183"/>
                </a:lnTo>
                <a:lnTo>
                  <a:pt x="96177" y="348119"/>
                </a:lnTo>
                <a:lnTo>
                  <a:pt x="96100" y="348310"/>
                </a:lnTo>
                <a:lnTo>
                  <a:pt x="95986" y="348729"/>
                </a:lnTo>
                <a:lnTo>
                  <a:pt x="95656" y="350189"/>
                </a:lnTo>
                <a:lnTo>
                  <a:pt x="94589" y="350977"/>
                </a:lnTo>
                <a:lnTo>
                  <a:pt x="91579" y="351599"/>
                </a:lnTo>
                <a:lnTo>
                  <a:pt x="90106" y="351370"/>
                </a:lnTo>
                <a:lnTo>
                  <a:pt x="86664" y="350151"/>
                </a:lnTo>
                <a:lnTo>
                  <a:pt x="85445" y="348729"/>
                </a:lnTo>
                <a:lnTo>
                  <a:pt x="84391" y="344690"/>
                </a:lnTo>
                <a:lnTo>
                  <a:pt x="84543" y="342709"/>
                </a:lnTo>
                <a:lnTo>
                  <a:pt x="85940" y="338836"/>
                </a:lnTo>
                <a:lnTo>
                  <a:pt x="87249" y="337426"/>
                </a:lnTo>
                <a:lnTo>
                  <a:pt x="91084" y="336384"/>
                </a:lnTo>
                <a:lnTo>
                  <a:pt x="92862" y="336524"/>
                </a:lnTo>
                <a:lnTo>
                  <a:pt x="95567" y="337667"/>
                </a:lnTo>
                <a:lnTo>
                  <a:pt x="96240" y="338353"/>
                </a:lnTo>
                <a:lnTo>
                  <a:pt x="96507" y="339407"/>
                </a:lnTo>
                <a:lnTo>
                  <a:pt x="96723" y="340156"/>
                </a:lnTo>
                <a:lnTo>
                  <a:pt x="100990" y="340563"/>
                </a:lnTo>
                <a:lnTo>
                  <a:pt x="101168" y="340385"/>
                </a:lnTo>
                <a:lnTo>
                  <a:pt x="101168" y="338124"/>
                </a:lnTo>
                <a:close/>
              </a:path>
              <a:path w="308609" h="355600">
                <a:moveTo>
                  <a:pt x="132854" y="355142"/>
                </a:moveTo>
                <a:lnTo>
                  <a:pt x="132575" y="354545"/>
                </a:lnTo>
                <a:lnTo>
                  <a:pt x="131914" y="354533"/>
                </a:lnTo>
                <a:lnTo>
                  <a:pt x="132854" y="355142"/>
                </a:lnTo>
                <a:close/>
              </a:path>
              <a:path w="308609" h="355600">
                <a:moveTo>
                  <a:pt x="137655" y="354380"/>
                </a:moveTo>
                <a:lnTo>
                  <a:pt x="137401" y="353783"/>
                </a:lnTo>
                <a:lnTo>
                  <a:pt x="135318" y="349516"/>
                </a:lnTo>
                <a:lnTo>
                  <a:pt x="127711" y="333921"/>
                </a:lnTo>
                <a:lnTo>
                  <a:pt x="127469" y="333781"/>
                </a:lnTo>
                <a:lnTo>
                  <a:pt x="124040" y="333781"/>
                </a:lnTo>
                <a:lnTo>
                  <a:pt x="122148" y="333756"/>
                </a:lnTo>
                <a:lnTo>
                  <a:pt x="121869" y="333883"/>
                </a:lnTo>
                <a:lnTo>
                  <a:pt x="112064" y="353479"/>
                </a:lnTo>
                <a:lnTo>
                  <a:pt x="111861" y="353834"/>
                </a:lnTo>
                <a:lnTo>
                  <a:pt x="111620" y="354380"/>
                </a:lnTo>
                <a:lnTo>
                  <a:pt x="111760" y="354609"/>
                </a:lnTo>
                <a:lnTo>
                  <a:pt x="113271" y="354622"/>
                </a:lnTo>
                <a:lnTo>
                  <a:pt x="114477" y="354596"/>
                </a:lnTo>
                <a:lnTo>
                  <a:pt x="116281" y="354647"/>
                </a:lnTo>
                <a:lnTo>
                  <a:pt x="116598" y="354380"/>
                </a:lnTo>
                <a:lnTo>
                  <a:pt x="117360" y="352628"/>
                </a:lnTo>
                <a:lnTo>
                  <a:pt x="117970" y="351434"/>
                </a:lnTo>
                <a:lnTo>
                  <a:pt x="118719" y="349694"/>
                </a:lnTo>
                <a:lnTo>
                  <a:pt x="119024" y="349516"/>
                </a:lnTo>
                <a:lnTo>
                  <a:pt x="119532" y="349516"/>
                </a:lnTo>
                <a:lnTo>
                  <a:pt x="121234" y="349529"/>
                </a:lnTo>
                <a:lnTo>
                  <a:pt x="126238" y="349516"/>
                </a:lnTo>
                <a:lnTo>
                  <a:pt x="127850" y="349529"/>
                </a:lnTo>
                <a:lnTo>
                  <a:pt x="129946" y="349516"/>
                </a:lnTo>
                <a:lnTo>
                  <a:pt x="130289" y="349643"/>
                </a:lnTo>
                <a:lnTo>
                  <a:pt x="130784" y="350901"/>
                </a:lnTo>
                <a:lnTo>
                  <a:pt x="132575" y="354545"/>
                </a:lnTo>
                <a:lnTo>
                  <a:pt x="135089" y="354609"/>
                </a:lnTo>
                <a:lnTo>
                  <a:pt x="136486" y="354622"/>
                </a:lnTo>
                <a:lnTo>
                  <a:pt x="137502" y="354596"/>
                </a:lnTo>
                <a:lnTo>
                  <a:pt x="137655" y="354380"/>
                </a:lnTo>
                <a:close/>
              </a:path>
              <a:path w="308609" h="355600">
                <a:moveTo>
                  <a:pt x="157873" y="339445"/>
                </a:moveTo>
                <a:lnTo>
                  <a:pt x="157734" y="339445"/>
                </a:lnTo>
                <a:lnTo>
                  <a:pt x="157759" y="339585"/>
                </a:lnTo>
                <a:lnTo>
                  <a:pt x="157873" y="339445"/>
                </a:lnTo>
                <a:close/>
              </a:path>
              <a:path w="308609" h="355600">
                <a:moveTo>
                  <a:pt x="158407" y="350672"/>
                </a:moveTo>
                <a:lnTo>
                  <a:pt x="146735" y="341680"/>
                </a:lnTo>
                <a:lnTo>
                  <a:pt x="145135" y="341071"/>
                </a:lnTo>
                <a:lnTo>
                  <a:pt x="144678" y="340868"/>
                </a:lnTo>
                <a:lnTo>
                  <a:pt x="143776" y="340118"/>
                </a:lnTo>
                <a:lnTo>
                  <a:pt x="143598" y="339610"/>
                </a:lnTo>
                <a:lnTo>
                  <a:pt x="144005" y="338023"/>
                </a:lnTo>
                <a:lnTo>
                  <a:pt x="144627" y="337477"/>
                </a:lnTo>
                <a:lnTo>
                  <a:pt x="147370" y="336524"/>
                </a:lnTo>
                <a:lnTo>
                  <a:pt x="149301" y="336473"/>
                </a:lnTo>
                <a:lnTo>
                  <a:pt x="151942" y="337312"/>
                </a:lnTo>
                <a:lnTo>
                  <a:pt x="152717" y="337680"/>
                </a:lnTo>
                <a:lnTo>
                  <a:pt x="153301" y="339382"/>
                </a:lnTo>
                <a:lnTo>
                  <a:pt x="153898" y="339559"/>
                </a:lnTo>
                <a:lnTo>
                  <a:pt x="155232" y="339407"/>
                </a:lnTo>
                <a:lnTo>
                  <a:pt x="155689" y="339445"/>
                </a:lnTo>
                <a:lnTo>
                  <a:pt x="157734" y="339445"/>
                </a:lnTo>
                <a:lnTo>
                  <a:pt x="157048" y="336588"/>
                </a:lnTo>
                <a:lnTo>
                  <a:pt x="156273" y="335711"/>
                </a:lnTo>
                <a:lnTo>
                  <a:pt x="154584" y="334556"/>
                </a:lnTo>
                <a:lnTo>
                  <a:pt x="153809" y="334200"/>
                </a:lnTo>
                <a:lnTo>
                  <a:pt x="149999" y="333197"/>
                </a:lnTo>
                <a:lnTo>
                  <a:pt x="147027" y="333248"/>
                </a:lnTo>
                <a:lnTo>
                  <a:pt x="143090" y="334289"/>
                </a:lnTo>
                <a:lnTo>
                  <a:pt x="142201" y="334759"/>
                </a:lnTo>
                <a:lnTo>
                  <a:pt x="138671" y="337312"/>
                </a:lnTo>
                <a:lnTo>
                  <a:pt x="138595" y="342798"/>
                </a:lnTo>
                <a:lnTo>
                  <a:pt x="143408" y="344766"/>
                </a:lnTo>
                <a:lnTo>
                  <a:pt x="144475" y="345160"/>
                </a:lnTo>
                <a:lnTo>
                  <a:pt x="147116" y="345744"/>
                </a:lnTo>
                <a:lnTo>
                  <a:pt x="148653" y="346011"/>
                </a:lnTo>
                <a:lnTo>
                  <a:pt x="151168" y="346494"/>
                </a:lnTo>
                <a:lnTo>
                  <a:pt x="152146" y="346735"/>
                </a:lnTo>
                <a:lnTo>
                  <a:pt x="154139" y="347980"/>
                </a:lnTo>
                <a:lnTo>
                  <a:pt x="154292" y="349211"/>
                </a:lnTo>
                <a:lnTo>
                  <a:pt x="152971" y="350672"/>
                </a:lnTo>
                <a:lnTo>
                  <a:pt x="152450" y="350964"/>
                </a:lnTo>
                <a:lnTo>
                  <a:pt x="150622" y="351574"/>
                </a:lnTo>
                <a:lnTo>
                  <a:pt x="149326" y="351713"/>
                </a:lnTo>
                <a:lnTo>
                  <a:pt x="146215" y="351459"/>
                </a:lnTo>
                <a:lnTo>
                  <a:pt x="144386" y="350672"/>
                </a:lnTo>
                <a:lnTo>
                  <a:pt x="143649" y="350088"/>
                </a:lnTo>
                <a:lnTo>
                  <a:pt x="142989" y="348145"/>
                </a:lnTo>
                <a:lnTo>
                  <a:pt x="139979" y="348119"/>
                </a:lnTo>
                <a:lnTo>
                  <a:pt x="138950" y="348145"/>
                </a:lnTo>
                <a:lnTo>
                  <a:pt x="138899" y="349211"/>
                </a:lnTo>
                <a:lnTo>
                  <a:pt x="139052" y="350964"/>
                </a:lnTo>
                <a:lnTo>
                  <a:pt x="140068" y="352564"/>
                </a:lnTo>
                <a:lnTo>
                  <a:pt x="142684" y="353987"/>
                </a:lnTo>
                <a:lnTo>
                  <a:pt x="143433" y="354279"/>
                </a:lnTo>
                <a:lnTo>
                  <a:pt x="146888" y="355130"/>
                </a:lnTo>
                <a:lnTo>
                  <a:pt x="149580" y="355117"/>
                </a:lnTo>
                <a:lnTo>
                  <a:pt x="153314" y="354431"/>
                </a:lnTo>
                <a:lnTo>
                  <a:pt x="154305" y="354101"/>
                </a:lnTo>
                <a:lnTo>
                  <a:pt x="157480" y="352348"/>
                </a:lnTo>
                <a:lnTo>
                  <a:pt x="157835" y="351713"/>
                </a:lnTo>
                <a:lnTo>
                  <a:pt x="158407" y="350672"/>
                </a:lnTo>
                <a:close/>
              </a:path>
              <a:path w="308609" h="355600">
                <a:moveTo>
                  <a:pt x="191871" y="336334"/>
                </a:moveTo>
                <a:lnTo>
                  <a:pt x="189979" y="334276"/>
                </a:lnTo>
                <a:lnTo>
                  <a:pt x="186537" y="333946"/>
                </a:lnTo>
                <a:lnTo>
                  <a:pt x="184442" y="333781"/>
                </a:lnTo>
                <a:lnTo>
                  <a:pt x="180479" y="333743"/>
                </a:lnTo>
                <a:lnTo>
                  <a:pt x="174078" y="333768"/>
                </a:lnTo>
                <a:lnTo>
                  <a:pt x="173558" y="333806"/>
                </a:lnTo>
                <a:lnTo>
                  <a:pt x="173431" y="333946"/>
                </a:lnTo>
                <a:lnTo>
                  <a:pt x="173380" y="334568"/>
                </a:lnTo>
                <a:lnTo>
                  <a:pt x="173266" y="353491"/>
                </a:lnTo>
                <a:lnTo>
                  <a:pt x="173469" y="354431"/>
                </a:lnTo>
                <a:lnTo>
                  <a:pt x="174434" y="354799"/>
                </a:lnTo>
                <a:lnTo>
                  <a:pt x="175437" y="354584"/>
                </a:lnTo>
                <a:lnTo>
                  <a:pt x="177977" y="354647"/>
                </a:lnTo>
                <a:lnTo>
                  <a:pt x="177977" y="345960"/>
                </a:lnTo>
                <a:lnTo>
                  <a:pt x="180962" y="345948"/>
                </a:lnTo>
                <a:lnTo>
                  <a:pt x="191808" y="341363"/>
                </a:lnTo>
                <a:lnTo>
                  <a:pt x="191871" y="336334"/>
                </a:lnTo>
                <a:close/>
              </a:path>
              <a:path w="308609" h="355600">
                <a:moveTo>
                  <a:pt x="218097" y="349084"/>
                </a:moveTo>
                <a:lnTo>
                  <a:pt x="207454" y="333171"/>
                </a:lnTo>
                <a:lnTo>
                  <a:pt x="204597" y="333222"/>
                </a:lnTo>
                <a:lnTo>
                  <a:pt x="197688" y="335102"/>
                </a:lnTo>
                <a:lnTo>
                  <a:pt x="194017" y="338950"/>
                </a:lnTo>
                <a:lnTo>
                  <a:pt x="194017" y="349123"/>
                </a:lnTo>
                <a:lnTo>
                  <a:pt x="197396" y="353212"/>
                </a:lnTo>
                <a:lnTo>
                  <a:pt x="204622" y="355155"/>
                </a:lnTo>
                <a:lnTo>
                  <a:pt x="207429" y="355168"/>
                </a:lnTo>
                <a:lnTo>
                  <a:pt x="214744" y="353148"/>
                </a:lnTo>
                <a:lnTo>
                  <a:pt x="218097" y="349084"/>
                </a:lnTo>
                <a:close/>
              </a:path>
              <a:path w="308609" h="355600">
                <a:moveTo>
                  <a:pt x="238023" y="350494"/>
                </a:moveTo>
                <a:lnTo>
                  <a:pt x="237604" y="349897"/>
                </a:lnTo>
                <a:lnTo>
                  <a:pt x="237451" y="348780"/>
                </a:lnTo>
                <a:lnTo>
                  <a:pt x="237286" y="348043"/>
                </a:lnTo>
                <a:lnTo>
                  <a:pt x="237109" y="347929"/>
                </a:lnTo>
                <a:lnTo>
                  <a:pt x="226580" y="349973"/>
                </a:lnTo>
                <a:lnTo>
                  <a:pt x="226339" y="349872"/>
                </a:lnTo>
                <a:lnTo>
                  <a:pt x="226250" y="349237"/>
                </a:lnTo>
                <a:lnTo>
                  <a:pt x="226161" y="348996"/>
                </a:lnTo>
                <a:lnTo>
                  <a:pt x="223024" y="332930"/>
                </a:lnTo>
                <a:lnTo>
                  <a:pt x="222897" y="332790"/>
                </a:lnTo>
                <a:lnTo>
                  <a:pt x="222592" y="332803"/>
                </a:lnTo>
                <a:lnTo>
                  <a:pt x="218516" y="333578"/>
                </a:lnTo>
                <a:lnTo>
                  <a:pt x="220967" y="346646"/>
                </a:lnTo>
                <a:lnTo>
                  <a:pt x="222427" y="354355"/>
                </a:lnTo>
                <a:lnTo>
                  <a:pt x="222440" y="354025"/>
                </a:lnTo>
                <a:lnTo>
                  <a:pt x="227965" y="353009"/>
                </a:lnTo>
                <a:lnTo>
                  <a:pt x="236626" y="351282"/>
                </a:lnTo>
                <a:lnTo>
                  <a:pt x="237312" y="351358"/>
                </a:lnTo>
                <a:lnTo>
                  <a:pt x="238023" y="350494"/>
                </a:lnTo>
                <a:close/>
              </a:path>
              <a:path w="308609" h="355600">
                <a:moveTo>
                  <a:pt x="259245" y="340741"/>
                </a:moveTo>
                <a:lnTo>
                  <a:pt x="251764" y="328282"/>
                </a:lnTo>
                <a:lnTo>
                  <a:pt x="250393" y="325996"/>
                </a:lnTo>
                <a:lnTo>
                  <a:pt x="252641" y="324446"/>
                </a:lnTo>
                <a:lnTo>
                  <a:pt x="255054" y="323253"/>
                </a:lnTo>
                <a:lnTo>
                  <a:pt x="257327" y="321678"/>
                </a:lnTo>
                <a:lnTo>
                  <a:pt x="255638" y="318858"/>
                </a:lnTo>
                <a:lnTo>
                  <a:pt x="255371" y="318871"/>
                </a:lnTo>
                <a:lnTo>
                  <a:pt x="238582" y="328980"/>
                </a:lnTo>
                <a:lnTo>
                  <a:pt x="238239" y="329095"/>
                </a:lnTo>
                <a:lnTo>
                  <a:pt x="238036" y="329399"/>
                </a:lnTo>
                <a:lnTo>
                  <a:pt x="237934" y="330479"/>
                </a:lnTo>
                <a:lnTo>
                  <a:pt x="238531" y="331609"/>
                </a:lnTo>
                <a:lnTo>
                  <a:pt x="238721" y="331774"/>
                </a:lnTo>
                <a:lnTo>
                  <a:pt x="238937" y="331901"/>
                </a:lnTo>
                <a:lnTo>
                  <a:pt x="239064" y="332066"/>
                </a:lnTo>
                <a:lnTo>
                  <a:pt x="239166" y="332257"/>
                </a:lnTo>
                <a:lnTo>
                  <a:pt x="239509" y="332486"/>
                </a:lnTo>
                <a:lnTo>
                  <a:pt x="239699" y="332346"/>
                </a:lnTo>
                <a:lnTo>
                  <a:pt x="246329" y="328345"/>
                </a:lnTo>
                <a:lnTo>
                  <a:pt x="246456" y="328282"/>
                </a:lnTo>
                <a:lnTo>
                  <a:pt x="246329" y="328345"/>
                </a:lnTo>
                <a:lnTo>
                  <a:pt x="254698" y="342277"/>
                </a:lnTo>
                <a:lnTo>
                  <a:pt x="255219" y="343065"/>
                </a:lnTo>
                <a:lnTo>
                  <a:pt x="255422" y="343115"/>
                </a:lnTo>
                <a:lnTo>
                  <a:pt x="256933" y="342214"/>
                </a:lnTo>
                <a:lnTo>
                  <a:pt x="258051" y="341642"/>
                </a:lnTo>
                <a:lnTo>
                  <a:pt x="259245" y="340741"/>
                </a:lnTo>
                <a:close/>
              </a:path>
              <a:path w="308609" h="355600">
                <a:moveTo>
                  <a:pt x="282867" y="889"/>
                </a:moveTo>
                <a:lnTo>
                  <a:pt x="282232" y="279"/>
                </a:lnTo>
                <a:lnTo>
                  <a:pt x="281940" y="0"/>
                </a:lnTo>
                <a:lnTo>
                  <a:pt x="281165" y="279"/>
                </a:lnTo>
                <a:lnTo>
                  <a:pt x="154292" y="266"/>
                </a:lnTo>
                <a:lnTo>
                  <a:pt x="25933" y="266"/>
                </a:lnTo>
                <a:lnTo>
                  <a:pt x="25920" y="251802"/>
                </a:lnTo>
                <a:lnTo>
                  <a:pt x="36449" y="288759"/>
                </a:lnTo>
                <a:lnTo>
                  <a:pt x="64541" y="319532"/>
                </a:lnTo>
                <a:lnTo>
                  <a:pt x="103136" y="332816"/>
                </a:lnTo>
                <a:lnTo>
                  <a:pt x="106502" y="332930"/>
                </a:lnTo>
                <a:lnTo>
                  <a:pt x="204241" y="332930"/>
                </a:lnTo>
                <a:lnTo>
                  <a:pt x="205346" y="333019"/>
                </a:lnTo>
                <a:lnTo>
                  <a:pt x="206641" y="332536"/>
                </a:lnTo>
                <a:lnTo>
                  <a:pt x="206908" y="332562"/>
                </a:lnTo>
                <a:lnTo>
                  <a:pt x="207213" y="332536"/>
                </a:lnTo>
                <a:lnTo>
                  <a:pt x="245846" y="318160"/>
                </a:lnTo>
                <a:lnTo>
                  <a:pt x="272846" y="287020"/>
                </a:lnTo>
                <a:lnTo>
                  <a:pt x="281851" y="256235"/>
                </a:lnTo>
                <a:lnTo>
                  <a:pt x="282562" y="255612"/>
                </a:lnTo>
                <a:lnTo>
                  <a:pt x="282587" y="1676"/>
                </a:lnTo>
                <a:lnTo>
                  <a:pt x="282867" y="889"/>
                </a:lnTo>
                <a:close/>
              </a:path>
              <a:path w="308609" h="355600">
                <a:moveTo>
                  <a:pt x="288328" y="312000"/>
                </a:moveTo>
                <a:lnTo>
                  <a:pt x="287616" y="310057"/>
                </a:lnTo>
                <a:lnTo>
                  <a:pt x="285737" y="308394"/>
                </a:lnTo>
                <a:lnTo>
                  <a:pt x="284670" y="309499"/>
                </a:lnTo>
                <a:lnTo>
                  <a:pt x="282638" y="311835"/>
                </a:lnTo>
                <a:lnTo>
                  <a:pt x="284314" y="313677"/>
                </a:lnTo>
                <a:lnTo>
                  <a:pt x="284022" y="315302"/>
                </a:lnTo>
                <a:lnTo>
                  <a:pt x="282168" y="318008"/>
                </a:lnTo>
                <a:lnTo>
                  <a:pt x="281381" y="318782"/>
                </a:lnTo>
                <a:lnTo>
                  <a:pt x="278701" y="320548"/>
                </a:lnTo>
                <a:lnTo>
                  <a:pt x="276821" y="320789"/>
                </a:lnTo>
                <a:lnTo>
                  <a:pt x="272770" y="319112"/>
                </a:lnTo>
                <a:lnTo>
                  <a:pt x="271119" y="317677"/>
                </a:lnTo>
                <a:lnTo>
                  <a:pt x="269151" y="314261"/>
                </a:lnTo>
                <a:lnTo>
                  <a:pt x="268871" y="312699"/>
                </a:lnTo>
                <a:lnTo>
                  <a:pt x="270002" y="308952"/>
                </a:lnTo>
                <a:lnTo>
                  <a:pt x="271386" y="307403"/>
                </a:lnTo>
                <a:lnTo>
                  <a:pt x="274193" y="305917"/>
                </a:lnTo>
                <a:lnTo>
                  <a:pt x="275145" y="305841"/>
                </a:lnTo>
                <a:lnTo>
                  <a:pt x="276415" y="306590"/>
                </a:lnTo>
                <a:lnTo>
                  <a:pt x="276682" y="306565"/>
                </a:lnTo>
                <a:lnTo>
                  <a:pt x="279590" y="303301"/>
                </a:lnTo>
                <a:lnTo>
                  <a:pt x="279552" y="303174"/>
                </a:lnTo>
                <a:lnTo>
                  <a:pt x="277914" y="301993"/>
                </a:lnTo>
                <a:lnTo>
                  <a:pt x="276606" y="301625"/>
                </a:lnTo>
                <a:lnTo>
                  <a:pt x="273964" y="301828"/>
                </a:lnTo>
                <a:lnTo>
                  <a:pt x="272884" y="302234"/>
                </a:lnTo>
                <a:lnTo>
                  <a:pt x="269011" y="304825"/>
                </a:lnTo>
                <a:lnTo>
                  <a:pt x="266827" y="307403"/>
                </a:lnTo>
                <a:lnTo>
                  <a:pt x="264426" y="313817"/>
                </a:lnTo>
                <a:lnTo>
                  <a:pt x="264845" y="316801"/>
                </a:lnTo>
                <a:lnTo>
                  <a:pt x="277672" y="324815"/>
                </a:lnTo>
                <a:lnTo>
                  <a:pt x="279679" y="324180"/>
                </a:lnTo>
                <a:lnTo>
                  <a:pt x="283806" y="321310"/>
                </a:lnTo>
                <a:lnTo>
                  <a:pt x="285597" y="319252"/>
                </a:lnTo>
                <a:lnTo>
                  <a:pt x="287324" y="316026"/>
                </a:lnTo>
                <a:lnTo>
                  <a:pt x="287604" y="315226"/>
                </a:lnTo>
                <a:lnTo>
                  <a:pt x="288328" y="312000"/>
                </a:lnTo>
                <a:close/>
              </a:path>
              <a:path w="308609" h="355600">
                <a:moveTo>
                  <a:pt x="290601" y="78181"/>
                </a:moveTo>
                <a:lnTo>
                  <a:pt x="290017" y="77584"/>
                </a:lnTo>
                <a:lnTo>
                  <a:pt x="290029" y="78181"/>
                </a:lnTo>
                <a:lnTo>
                  <a:pt x="290601" y="78181"/>
                </a:lnTo>
                <a:close/>
              </a:path>
              <a:path w="308609" h="355600">
                <a:moveTo>
                  <a:pt x="295211" y="78727"/>
                </a:moveTo>
                <a:lnTo>
                  <a:pt x="294894" y="79121"/>
                </a:lnTo>
                <a:lnTo>
                  <a:pt x="295211" y="79121"/>
                </a:lnTo>
                <a:lnTo>
                  <a:pt x="295211" y="78727"/>
                </a:lnTo>
                <a:close/>
              </a:path>
              <a:path w="308609" h="355600">
                <a:moveTo>
                  <a:pt x="302971" y="289572"/>
                </a:moveTo>
                <a:lnTo>
                  <a:pt x="302844" y="289217"/>
                </a:lnTo>
                <a:lnTo>
                  <a:pt x="302577" y="289140"/>
                </a:lnTo>
                <a:lnTo>
                  <a:pt x="280047" y="288772"/>
                </a:lnTo>
                <a:lnTo>
                  <a:pt x="279857" y="288925"/>
                </a:lnTo>
                <a:lnTo>
                  <a:pt x="277431" y="293687"/>
                </a:lnTo>
                <a:lnTo>
                  <a:pt x="277431" y="293916"/>
                </a:lnTo>
                <a:lnTo>
                  <a:pt x="290690" y="311937"/>
                </a:lnTo>
                <a:lnTo>
                  <a:pt x="290817" y="312242"/>
                </a:lnTo>
                <a:lnTo>
                  <a:pt x="291223" y="312343"/>
                </a:lnTo>
                <a:lnTo>
                  <a:pt x="291909" y="311277"/>
                </a:lnTo>
                <a:lnTo>
                  <a:pt x="292379" y="310070"/>
                </a:lnTo>
                <a:lnTo>
                  <a:pt x="293344" y="308419"/>
                </a:lnTo>
                <a:lnTo>
                  <a:pt x="293344" y="308000"/>
                </a:lnTo>
                <a:lnTo>
                  <a:pt x="292011" y="306425"/>
                </a:lnTo>
                <a:lnTo>
                  <a:pt x="291172" y="305282"/>
                </a:lnTo>
                <a:lnTo>
                  <a:pt x="290055" y="303872"/>
                </a:lnTo>
                <a:lnTo>
                  <a:pt x="290017" y="303568"/>
                </a:lnTo>
                <a:lnTo>
                  <a:pt x="295021" y="293751"/>
                </a:lnTo>
                <a:lnTo>
                  <a:pt x="295275" y="293624"/>
                </a:lnTo>
                <a:lnTo>
                  <a:pt x="296964" y="293687"/>
                </a:lnTo>
                <a:lnTo>
                  <a:pt x="298272" y="293674"/>
                </a:lnTo>
                <a:lnTo>
                  <a:pt x="300393" y="293878"/>
                </a:lnTo>
                <a:lnTo>
                  <a:pt x="300875" y="293674"/>
                </a:lnTo>
                <a:lnTo>
                  <a:pt x="301625" y="291934"/>
                </a:lnTo>
                <a:lnTo>
                  <a:pt x="302158" y="291020"/>
                </a:lnTo>
                <a:lnTo>
                  <a:pt x="302755" y="289814"/>
                </a:lnTo>
                <a:lnTo>
                  <a:pt x="302971" y="289572"/>
                </a:lnTo>
                <a:close/>
              </a:path>
              <a:path w="308609" h="355600">
                <a:moveTo>
                  <a:pt x="306209" y="276250"/>
                </a:moveTo>
                <a:lnTo>
                  <a:pt x="305384" y="270014"/>
                </a:lnTo>
                <a:lnTo>
                  <a:pt x="304088" y="268109"/>
                </a:lnTo>
                <a:lnTo>
                  <a:pt x="298729" y="266573"/>
                </a:lnTo>
                <a:lnTo>
                  <a:pt x="297154" y="267474"/>
                </a:lnTo>
                <a:lnTo>
                  <a:pt x="292290" y="276910"/>
                </a:lnTo>
                <a:lnTo>
                  <a:pt x="291084" y="278828"/>
                </a:lnTo>
                <a:lnTo>
                  <a:pt x="289928" y="280035"/>
                </a:lnTo>
                <a:lnTo>
                  <a:pt x="289013" y="280022"/>
                </a:lnTo>
                <a:lnTo>
                  <a:pt x="287782" y="278853"/>
                </a:lnTo>
                <a:lnTo>
                  <a:pt x="287515" y="278358"/>
                </a:lnTo>
                <a:lnTo>
                  <a:pt x="287185" y="275767"/>
                </a:lnTo>
                <a:lnTo>
                  <a:pt x="287451" y="273799"/>
                </a:lnTo>
                <a:lnTo>
                  <a:pt x="288975" y="271145"/>
                </a:lnTo>
                <a:lnTo>
                  <a:pt x="289661" y="270471"/>
                </a:lnTo>
                <a:lnTo>
                  <a:pt x="291211" y="270319"/>
                </a:lnTo>
                <a:lnTo>
                  <a:pt x="291363" y="270027"/>
                </a:lnTo>
                <a:lnTo>
                  <a:pt x="292112" y="266331"/>
                </a:lnTo>
                <a:lnTo>
                  <a:pt x="291985" y="266166"/>
                </a:lnTo>
                <a:lnTo>
                  <a:pt x="290093" y="265976"/>
                </a:lnTo>
                <a:lnTo>
                  <a:pt x="288823" y="266344"/>
                </a:lnTo>
                <a:lnTo>
                  <a:pt x="286842" y="267944"/>
                </a:lnTo>
                <a:lnTo>
                  <a:pt x="286181" y="268820"/>
                </a:lnTo>
                <a:lnTo>
                  <a:pt x="284378" y="272707"/>
                </a:lnTo>
                <a:lnTo>
                  <a:pt x="283806" y="275729"/>
                </a:lnTo>
                <a:lnTo>
                  <a:pt x="284200" y="279908"/>
                </a:lnTo>
                <a:lnTo>
                  <a:pt x="284556" y="280847"/>
                </a:lnTo>
                <a:lnTo>
                  <a:pt x="286537" y="284365"/>
                </a:lnTo>
                <a:lnTo>
                  <a:pt x="291325" y="285470"/>
                </a:lnTo>
                <a:lnTo>
                  <a:pt x="294119" y="281609"/>
                </a:lnTo>
                <a:lnTo>
                  <a:pt x="294576" y="280885"/>
                </a:lnTo>
                <a:lnTo>
                  <a:pt x="295706" y="278879"/>
                </a:lnTo>
                <a:lnTo>
                  <a:pt x="297141" y="275310"/>
                </a:lnTo>
                <a:lnTo>
                  <a:pt x="298246" y="272999"/>
                </a:lnTo>
                <a:lnTo>
                  <a:pt x="298640" y="272465"/>
                </a:lnTo>
                <a:lnTo>
                  <a:pt x="299720" y="271602"/>
                </a:lnTo>
                <a:lnTo>
                  <a:pt x="300329" y="271551"/>
                </a:lnTo>
                <a:lnTo>
                  <a:pt x="301498" y="272122"/>
                </a:lnTo>
                <a:lnTo>
                  <a:pt x="301866" y="272529"/>
                </a:lnTo>
                <a:lnTo>
                  <a:pt x="302310" y="273558"/>
                </a:lnTo>
                <a:lnTo>
                  <a:pt x="302437" y="274091"/>
                </a:lnTo>
                <a:lnTo>
                  <a:pt x="302552" y="276440"/>
                </a:lnTo>
                <a:lnTo>
                  <a:pt x="302171" y="278130"/>
                </a:lnTo>
                <a:lnTo>
                  <a:pt x="297726" y="282244"/>
                </a:lnTo>
                <a:lnTo>
                  <a:pt x="297332" y="283108"/>
                </a:lnTo>
                <a:lnTo>
                  <a:pt x="297268" y="284010"/>
                </a:lnTo>
                <a:lnTo>
                  <a:pt x="296697" y="286473"/>
                </a:lnTo>
                <a:lnTo>
                  <a:pt x="305460" y="279806"/>
                </a:lnTo>
                <a:lnTo>
                  <a:pt x="306209" y="276250"/>
                </a:lnTo>
                <a:close/>
              </a:path>
              <a:path w="308609" h="355600">
                <a:moveTo>
                  <a:pt x="307670" y="90157"/>
                </a:moveTo>
                <a:lnTo>
                  <a:pt x="307657" y="77736"/>
                </a:lnTo>
                <a:lnTo>
                  <a:pt x="305155" y="77673"/>
                </a:lnTo>
                <a:lnTo>
                  <a:pt x="304647" y="77711"/>
                </a:lnTo>
                <a:lnTo>
                  <a:pt x="304520" y="77914"/>
                </a:lnTo>
                <a:lnTo>
                  <a:pt x="304507" y="78130"/>
                </a:lnTo>
                <a:lnTo>
                  <a:pt x="304380" y="90030"/>
                </a:lnTo>
                <a:lnTo>
                  <a:pt x="304241" y="90144"/>
                </a:lnTo>
                <a:lnTo>
                  <a:pt x="299834" y="90157"/>
                </a:lnTo>
                <a:lnTo>
                  <a:pt x="298564" y="90131"/>
                </a:lnTo>
                <a:lnTo>
                  <a:pt x="298437" y="90030"/>
                </a:lnTo>
                <a:lnTo>
                  <a:pt x="298335" y="79933"/>
                </a:lnTo>
                <a:lnTo>
                  <a:pt x="298310" y="79235"/>
                </a:lnTo>
                <a:lnTo>
                  <a:pt x="298132" y="79095"/>
                </a:lnTo>
                <a:lnTo>
                  <a:pt x="297345" y="79070"/>
                </a:lnTo>
                <a:lnTo>
                  <a:pt x="295211" y="79121"/>
                </a:lnTo>
                <a:lnTo>
                  <a:pt x="295084" y="90131"/>
                </a:lnTo>
                <a:lnTo>
                  <a:pt x="291401" y="90157"/>
                </a:lnTo>
                <a:lnTo>
                  <a:pt x="290182" y="90131"/>
                </a:lnTo>
                <a:lnTo>
                  <a:pt x="290068" y="88925"/>
                </a:lnTo>
                <a:lnTo>
                  <a:pt x="290029" y="78181"/>
                </a:lnTo>
                <a:lnTo>
                  <a:pt x="286981" y="78130"/>
                </a:lnTo>
                <a:lnTo>
                  <a:pt x="286905" y="94513"/>
                </a:lnTo>
                <a:lnTo>
                  <a:pt x="287045" y="94653"/>
                </a:lnTo>
                <a:lnTo>
                  <a:pt x="287616" y="94691"/>
                </a:lnTo>
                <a:lnTo>
                  <a:pt x="297192" y="94703"/>
                </a:lnTo>
                <a:lnTo>
                  <a:pt x="307670" y="94703"/>
                </a:lnTo>
                <a:lnTo>
                  <a:pt x="307670" y="90157"/>
                </a:lnTo>
                <a:close/>
              </a:path>
              <a:path w="308609" h="355600">
                <a:moveTo>
                  <a:pt x="307708" y="108521"/>
                </a:moveTo>
                <a:lnTo>
                  <a:pt x="307670" y="97485"/>
                </a:lnTo>
                <a:lnTo>
                  <a:pt x="304685" y="97434"/>
                </a:lnTo>
                <a:lnTo>
                  <a:pt x="304533" y="108534"/>
                </a:lnTo>
                <a:lnTo>
                  <a:pt x="287794" y="108521"/>
                </a:lnTo>
                <a:lnTo>
                  <a:pt x="287134" y="108546"/>
                </a:lnTo>
                <a:lnTo>
                  <a:pt x="286905" y="108673"/>
                </a:lnTo>
                <a:lnTo>
                  <a:pt x="286994" y="113042"/>
                </a:lnTo>
                <a:lnTo>
                  <a:pt x="287680" y="113157"/>
                </a:lnTo>
                <a:lnTo>
                  <a:pt x="297357" y="113169"/>
                </a:lnTo>
                <a:lnTo>
                  <a:pt x="307479" y="113169"/>
                </a:lnTo>
                <a:lnTo>
                  <a:pt x="307708" y="113042"/>
                </a:lnTo>
                <a:lnTo>
                  <a:pt x="307708" y="108724"/>
                </a:lnTo>
                <a:lnTo>
                  <a:pt x="307708" y="108521"/>
                </a:lnTo>
                <a:close/>
              </a:path>
              <a:path w="308609" h="355600">
                <a:moveTo>
                  <a:pt x="307873" y="244030"/>
                </a:moveTo>
                <a:lnTo>
                  <a:pt x="307708" y="243890"/>
                </a:lnTo>
                <a:lnTo>
                  <a:pt x="307187" y="243827"/>
                </a:lnTo>
                <a:lnTo>
                  <a:pt x="302374" y="243789"/>
                </a:lnTo>
                <a:lnTo>
                  <a:pt x="299300" y="243878"/>
                </a:lnTo>
                <a:lnTo>
                  <a:pt x="298564" y="243573"/>
                </a:lnTo>
                <a:lnTo>
                  <a:pt x="294576" y="240372"/>
                </a:lnTo>
                <a:lnTo>
                  <a:pt x="287769" y="235051"/>
                </a:lnTo>
                <a:lnTo>
                  <a:pt x="287578" y="234670"/>
                </a:lnTo>
                <a:lnTo>
                  <a:pt x="287096" y="234899"/>
                </a:lnTo>
                <a:lnTo>
                  <a:pt x="287134" y="237286"/>
                </a:lnTo>
                <a:lnTo>
                  <a:pt x="287045" y="239128"/>
                </a:lnTo>
                <a:lnTo>
                  <a:pt x="287337" y="239496"/>
                </a:lnTo>
                <a:lnTo>
                  <a:pt x="294716" y="245237"/>
                </a:lnTo>
                <a:lnTo>
                  <a:pt x="295173" y="245478"/>
                </a:lnTo>
                <a:lnTo>
                  <a:pt x="295490" y="245986"/>
                </a:lnTo>
                <a:lnTo>
                  <a:pt x="287274" y="252564"/>
                </a:lnTo>
                <a:lnTo>
                  <a:pt x="287083" y="252882"/>
                </a:lnTo>
                <a:lnTo>
                  <a:pt x="287096" y="258000"/>
                </a:lnTo>
                <a:lnTo>
                  <a:pt x="287705" y="257886"/>
                </a:lnTo>
                <a:lnTo>
                  <a:pt x="287959" y="257543"/>
                </a:lnTo>
                <a:lnTo>
                  <a:pt x="294995" y="251917"/>
                </a:lnTo>
                <a:lnTo>
                  <a:pt x="298907" y="248716"/>
                </a:lnTo>
                <a:lnTo>
                  <a:pt x="299478" y="248488"/>
                </a:lnTo>
                <a:lnTo>
                  <a:pt x="302298" y="248551"/>
                </a:lnTo>
                <a:lnTo>
                  <a:pt x="307670" y="248500"/>
                </a:lnTo>
                <a:lnTo>
                  <a:pt x="307860" y="248386"/>
                </a:lnTo>
                <a:lnTo>
                  <a:pt x="307873" y="244030"/>
                </a:lnTo>
                <a:close/>
              </a:path>
              <a:path w="308609" h="355600">
                <a:moveTo>
                  <a:pt x="307924" y="136994"/>
                </a:moveTo>
                <a:lnTo>
                  <a:pt x="307733" y="136740"/>
                </a:lnTo>
                <a:lnTo>
                  <a:pt x="306082" y="136004"/>
                </a:lnTo>
                <a:lnTo>
                  <a:pt x="304876" y="135382"/>
                </a:lnTo>
                <a:lnTo>
                  <a:pt x="302958" y="134581"/>
                </a:lnTo>
                <a:lnTo>
                  <a:pt x="302780" y="134188"/>
                </a:lnTo>
                <a:lnTo>
                  <a:pt x="302831" y="130784"/>
                </a:lnTo>
                <a:lnTo>
                  <a:pt x="302806" y="123304"/>
                </a:lnTo>
                <a:lnTo>
                  <a:pt x="302895" y="123101"/>
                </a:lnTo>
                <a:lnTo>
                  <a:pt x="307898" y="120751"/>
                </a:lnTo>
                <a:lnTo>
                  <a:pt x="307898" y="115773"/>
                </a:lnTo>
                <a:lnTo>
                  <a:pt x="307365" y="115646"/>
                </a:lnTo>
                <a:lnTo>
                  <a:pt x="307047" y="115938"/>
                </a:lnTo>
                <a:lnTo>
                  <a:pt x="287299" y="125552"/>
                </a:lnTo>
                <a:lnTo>
                  <a:pt x="287096" y="125882"/>
                </a:lnTo>
                <a:lnTo>
                  <a:pt x="287134" y="127850"/>
                </a:lnTo>
                <a:lnTo>
                  <a:pt x="287096" y="131178"/>
                </a:lnTo>
                <a:lnTo>
                  <a:pt x="287261" y="131508"/>
                </a:lnTo>
                <a:lnTo>
                  <a:pt x="287731" y="131699"/>
                </a:lnTo>
                <a:lnTo>
                  <a:pt x="307162" y="141439"/>
                </a:lnTo>
                <a:lnTo>
                  <a:pt x="307416" y="141655"/>
                </a:lnTo>
                <a:lnTo>
                  <a:pt x="307911" y="141554"/>
                </a:lnTo>
                <a:lnTo>
                  <a:pt x="307924" y="136994"/>
                </a:lnTo>
                <a:close/>
              </a:path>
              <a:path w="308609" h="355600">
                <a:moveTo>
                  <a:pt x="308076" y="77736"/>
                </a:moveTo>
                <a:lnTo>
                  <a:pt x="307657" y="77216"/>
                </a:lnTo>
                <a:lnTo>
                  <a:pt x="307657" y="77736"/>
                </a:lnTo>
                <a:lnTo>
                  <a:pt x="308076" y="77736"/>
                </a:lnTo>
                <a:close/>
              </a:path>
              <a:path w="308609" h="355600">
                <a:moveTo>
                  <a:pt x="308267" y="188506"/>
                </a:moveTo>
                <a:lnTo>
                  <a:pt x="306870" y="180619"/>
                </a:lnTo>
                <a:lnTo>
                  <a:pt x="302298" y="176999"/>
                </a:lnTo>
                <a:lnTo>
                  <a:pt x="297014" y="177139"/>
                </a:lnTo>
                <a:lnTo>
                  <a:pt x="295871" y="177139"/>
                </a:lnTo>
                <a:lnTo>
                  <a:pt x="291007" y="178308"/>
                </a:lnTo>
                <a:lnTo>
                  <a:pt x="288366" y="180898"/>
                </a:lnTo>
                <a:lnTo>
                  <a:pt x="286346" y="187642"/>
                </a:lnTo>
                <a:lnTo>
                  <a:pt x="286397" y="190449"/>
                </a:lnTo>
                <a:lnTo>
                  <a:pt x="288353" y="197929"/>
                </a:lnTo>
                <a:lnTo>
                  <a:pt x="292582" y="201155"/>
                </a:lnTo>
                <a:lnTo>
                  <a:pt x="302171" y="201104"/>
                </a:lnTo>
                <a:lnTo>
                  <a:pt x="306324" y="197904"/>
                </a:lnTo>
                <a:lnTo>
                  <a:pt x="308216" y="190893"/>
                </a:lnTo>
                <a:lnTo>
                  <a:pt x="308267" y="188506"/>
                </a:lnTo>
                <a:close/>
              </a:path>
              <a:path w="308609" h="355600">
                <a:moveTo>
                  <a:pt x="308292" y="214147"/>
                </a:moveTo>
                <a:lnTo>
                  <a:pt x="307987" y="210337"/>
                </a:lnTo>
                <a:lnTo>
                  <a:pt x="307682" y="208813"/>
                </a:lnTo>
                <a:lnTo>
                  <a:pt x="305739" y="204952"/>
                </a:lnTo>
                <a:lnTo>
                  <a:pt x="303771" y="203784"/>
                </a:lnTo>
                <a:lnTo>
                  <a:pt x="299440" y="204025"/>
                </a:lnTo>
                <a:lnTo>
                  <a:pt x="295084" y="214947"/>
                </a:lnTo>
                <a:lnTo>
                  <a:pt x="294246" y="217424"/>
                </a:lnTo>
                <a:lnTo>
                  <a:pt x="293331" y="218694"/>
                </a:lnTo>
                <a:lnTo>
                  <a:pt x="292696" y="218859"/>
                </a:lnTo>
                <a:lnTo>
                  <a:pt x="291045" y="218135"/>
                </a:lnTo>
                <a:lnTo>
                  <a:pt x="290626" y="217538"/>
                </a:lnTo>
                <a:lnTo>
                  <a:pt x="289801" y="215036"/>
                </a:lnTo>
                <a:lnTo>
                  <a:pt x="289712" y="213245"/>
                </a:lnTo>
                <a:lnTo>
                  <a:pt x="290499" y="210375"/>
                </a:lnTo>
                <a:lnTo>
                  <a:pt x="291058" y="209423"/>
                </a:lnTo>
                <a:lnTo>
                  <a:pt x="292531" y="208991"/>
                </a:lnTo>
                <a:lnTo>
                  <a:pt x="292684" y="208813"/>
                </a:lnTo>
                <a:lnTo>
                  <a:pt x="292684" y="204939"/>
                </a:lnTo>
                <a:lnTo>
                  <a:pt x="292468" y="204800"/>
                </a:lnTo>
                <a:lnTo>
                  <a:pt x="290690" y="204889"/>
                </a:lnTo>
                <a:lnTo>
                  <a:pt x="286702" y="213664"/>
                </a:lnTo>
                <a:lnTo>
                  <a:pt x="286715" y="215379"/>
                </a:lnTo>
                <a:lnTo>
                  <a:pt x="295910" y="223735"/>
                </a:lnTo>
                <a:lnTo>
                  <a:pt x="297484" y="220179"/>
                </a:lnTo>
                <a:lnTo>
                  <a:pt x="298297" y="218236"/>
                </a:lnTo>
                <a:lnTo>
                  <a:pt x="298869" y="215696"/>
                </a:lnTo>
                <a:lnTo>
                  <a:pt x="299859" y="210477"/>
                </a:lnTo>
                <a:lnTo>
                  <a:pt x="301167" y="208165"/>
                </a:lnTo>
                <a:lnTo>
                  <a:pt x="305003" y="214515"/>
                </a:lnTo>
                <a:lnTo>
                  <a:pt x="304190" y="217665"/>
                </a:lnTo>
                <a:lnTo>
                  <a:pt x="303491" y="218833"/>
                </a:lnTo>
                <a:lnTo>
                  <a:pt x="301548" y="219189"/>
                </a:lnTo>
                <a:lnTo>
                  <a:pt x="301345" y="219379"/>
                </a:lnTo>
                <a:lnTo>
                  <a:pt x="301332" y="221856"/>
                </a:lnTo>
                <a:lnTo>
                  <a:pt x="301358" y="223393"/>
                </a:lnTo>
                <a:lnTo>
                  <a:pt x="301523" y="223532"/>
                </a:lnTo>
                <a:lnTo>
                  <a:pt x="303796" y="223354"/>
                </a:lnTo>
                <a:lnTo>
                  <a:pt x="305282" y="222631"/>
                </a:lnTo>
                <a:lnTo>
                  <a:pt x="306908" y="220370"/>
                </a:lnTo>
                <a:lnTo>
                  <a:pt x="307301" y="219506"/>
                </a:lnTo>
                <a:lnTo>
                  <a:pt x="308241" y="216395"/>
                </a:lnTo>
                <a:lnTo>
                  <a:pt x="308292" y="214147"/>
                </a:lnTo>
                <a:close/>
              </a:path>
              <a:path w="308609" h="355600">
                <a:moveTo>
                  <a:pt x="308292" y="97497"/>
                </a:moveTo>
                <a:lnTo>
                  <a:pt x="307670" y="96799"/>
                </a:lnTo>
                <a:lnTo>
                  <a:pt x="307670" y="97485"/>
                </a:lnTo>
                <a:lnTo>
                  <a:pt x="308292" y="97497"/>
                </a:lnTo>
                <a:close/>
              </a:path>
              <a:path w="308609" h="355600">
                <a:moveTo>
                  <a:pt x="308343" y="66967"/>
                </a:moveTo>
                <a:lnTo>
                  <a:pt x="303657" y="55219"/>
                </a:lnTo>
                <a:lnTo>
                  <a:pt x="299504" y="55410"/>
                </a:lnTo>
                <a:lnTo>
                  <a:pt x="295097" y="66611"/>
                </a:lnTo>
                <a:lnTo>
                  <a:pt x="294259" y="68922"/>
                </a:lnTo>
                <a:lnTo>
                  <a:pt x="293420" y="70065"/>
                </a:lnTo>
                <a:lnTo>
                  <a:pt x="292747" y="70256"/>
                </a:lnTo>
                <a:lnTo>
                  <a:pt x="291414" y="69723"/>
                </a:lnTo>
                <a:lnTo>
                  <a:pt x="289915" y="64871"/>
                </a:lnTo>
                <a:lnTo>
                  <a:pt x="290322" y="62128"/>
                </a:lnTo>
                <a:lnTo>
                  <a:pt x="290969" y="60845"/>
                </a:lnTo>
                <a:lnTo>
                  <a:pt x="292773" y="60312"/>
                </a:lnTo>
                <a:lnTo>
                  <a:pt x="292760" y="56286"/>
                </a:lnTo>
                <a:lnTo>
                  <a:pt x="286639" y="63461"/>
                </a:lnTo>
                <a:lnTo>
                  <a:pt x="286664" y="65620"/>
                </a:lnTo>
                <a:lnTo>
                  <a:pt x="287083" y="69215"/>
                </a:lnTo>
                <a:lnTo>
                  <a:pt x="287489" y="70612"/>
                </a:lnTo>
                <a:lnTo>
                  <a:pt x="289483" y="73736"/>
                </a:lnTo>
                <a:lnTo>
                  <a:pt x="291185" y="74536"/>
                </a:lnTo>
                <a:lnTo>
                  <a:pt x="295503" y="74244"/>
                </a:lnTo>
                <a:lnTo>
                  <a:pt x="299554" y="63855"/>
                </a:lnTo>
                <a:lnTo>
                  <a:pt x="299961" y="61988"/>
                </a:lnTo>
                <a:lnTo>
                  <a:pt x="300215" y="61226"/>
                </a:lnTo>
                <a:lnTo>
                  <a:pt x="301320" y="59753"/>
                </a:lnTo>
                <a:lnTo>
                  <a:pt x="302196" y="59588"/>
                </a:lnTo>
                <a:lnTo>
                  <a:pt x="303453" y="60299"/>
                </a:lnTo>
                <a:lnTo>
                  <a:pt x="305028" y="65646"/>
                </a:lnTo>
                <a:lnTo>
                  <a:pt x="304368" y="69037"/>
                </a:lnTo>
                <a:lnTo>
                  <a:pt x="303517" y="70294"/>
                </a:lnTo>
                <a:lnTo>
                  <a:pt x="301701" y="70675"/>
                </a:lnTo>
                <a:lnTo>
                  <a:pt x="301459" y="70815"/>
                </a:lnTo>
                <a:lnTo>
                  <a:pt x="301447" y="74803"/>
                </a:lnTo>
                <a:lnTo>
                  <a:pt x="301599" y="74904"/>
                </a:lnTo>
                <a:lnTo>
                  <a:pt x="303999" y="74803"/>
                </a:lnTo>
                <a:lnTo>
                  <a:pt x="305460" y="73939"/>
                </a:lnTo>
                <a:lnTo>
                  <a:pt x="307225" y="71412"/>
                </a:lnTo>
                <a:lnTo>
                  <a:pt x="307619" y="70281"/>
                </a:lnTo>
                <a:lnTo>
                  <a:pt x="308343" y="66967"/>
                </a:lnTo>
                <a:close/>
              </a:path>
              <a:path w="308609" h="355600">
                <a:moveTo>
                  <a:pt x="308508" y="164236"/>
                </a:moveTo>
                <a:lnTo>
                  <a:pt x="301371" y="152920"/>
                </a:lnTo>
                <a:lnTo>
                  <a:pt x="301193" y="153073"/>
                </a:lnTo>
                <a:lnTo>
                  <a:pt x="301155" y="154749"/>
                </a:lnTo>
                <a:lnTo>
                  <a:pt x="301078" y="156146"/>
                </a:lnTo>
                <a:lnTo>
                  <a:pt x="301231" y="157530"/>
                </a:lnTo>
                <a:lnTo>
                  <a:pt x="301561" y="157645"/>
                </a:lnTo>
                <a:lnTo>
                  <a:pt x="303352" y="157911"/>
                </a:lnTo>
                <a:lnTo>
                  <a:pt x="304215" y="158953"/>
                </a:lnTo>
                <a:lnTo>
                  <a:pt x="304990" y="161950"/>
                </a:lnTo>
                <a:lnTo>
                  <a:pt x="304927" y="163385"/>
                </a:lnTo>
                <a:lnTo>
                  <a:pt x="304063" y="166611"/>
                </a:lnTo>
                <a:lnTo>
                  <a:pt x="302958" y="167944"/>
                </a:lnTo>
                <a:lnTo>
                  <a:pt x="298831" y="169646"/>
                </a:lnTo>
                <a:lnTo>
                  <a:pt x="296354" y="169710"/>
                </a:lnTo>
                <a:lnTo>
                  <a:pt x="292036" y="168008"/>
                </a:lnTo>
                <a:lnTo>
                  <a:pt x="290804" y="166611"/>
                </a:lnTo>
                <a:lnTo>
                  <a:pt x="289979" y="163296"/>
                </a:lnTo>
                <a:lnTo>
                  <a:pt x="289979" y="161950"/>
                </a:lnTo>
                <a:lnTo>
                  <a:pt x="290626" y="159270"/>
                </a:lnTo>
                <a:lnTo>
                  <a:pt x="291274" y="158203"/>
                </a:lnTo>
                <a:lnTo>
                  <a:pt x="292976" y="157848"/>
                </a:lnTo>
                <a:lnTo>
                  <a:pt x="293128" y="157721"/>
                </a:lnTo>
                <a:lnTo>
                  <a:pt x="293230" y="154711"/>
                </a:lnTo>
                <a:lnTo>
                  <a:pt x="293090" y="153250"/>
                </a:lnTo>
                <a:lnTo>
                  <a:pt x="290944" y="153314"/>
                </a:lnTo>
                <a:lnTo>
                  <a:pt x="289306" y="154178"/>
                </a:lnTo>
                <a:lnTo>
                  <a:pt x="287655" y="156692"/>
                </a:lnTo>
                <a:lnTo>
                  <a:pt x="287312" y="157530"/>
                </a:lnTo>
                <a:lnTo>
                  <a:pt x="286550" y="160794"/>
                </a:lnTo>
                <a:lnTo>
                  <a:pt x="286588" y="163182"/>
                </a:lnTo>
                <a:lnTo>
                  <a:pt x="298196" y="174244"/>
                </a:lnTo>
                <a:lnTo>
                  <a:pt x="303733" y="173228"/>
                </a:lnTo>
                <a:lnTo>
                  <a:pt x="306298" y="171056"/>
                </a:lnTo>
                <a:lnTo>
                  <a:pt x="308508" y="164236"/>
                </a:lnTo>
                <a:close/>
              </a:path>
            </a:pathLst>
          </a:custGeom>
          <a:solidFill>
            <a:srgbClr val="2220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g object 51"/>
          <p:cNvSpPr/>
          <p:nvPr/>
        </p:nvSpPr>
        <p:spPr>
          <a:xfrm>
            <a:off x="7753871" y="15871710"/>
            <a:ext cx="73660" cy="375285"/>
          </a:xfrm>
          <a:custGeom>
            <a:avLst/>
            <a:gdLst/>
            <a:ahLst/>
            <a:cxnLst/>
            <a:rect l="l" t="t" r="r" b="b"/>
            <a:pathLst>
              <a:path w="73659" h="375284">
                <a:moveTo>
                  <a:pt x="4787" y="355460"/>
                </a:moveTo>
                <a:lnTo>
                  <a:pt x="4724" y="354647"/>
                </a:lnTo>
                <a:lnTo>
                  <a:pt x="4597" y="354482"/>
                </a:lnTo>
                <a:lnTo>
                  <a:pt x="177" y="354469"/>
                </a:lnTo>
                <a:lnTo>
                  <a:pt x="25" y="354685"/>
                </a:lnTo>
                <a:lnTo>
                  <a:pt x="0" y="364883"/>
                </a:lnTo>
                <a:lnTo>
                  <a:pt x="25" y="375107"/>
                </a:lnTo>
                <a:lnTo>
                  <a:pt x="215" y="375272"/>
                </a:lnTo>
                <a:lnTo>
                  <a:pt x="4610" y="375285"/>
                </a:lnTo>
                <a:lnTo>
                  <a:pt x="4787" y="375069"/>
                </a:lnTo>
                <a:lnTo>
                  <a:pt x="4787" y="355460"/>
                </a:lnTo>
                <a:close/>
              </a:path>
              <a:path w="73659" h="375284">
                <a:moveTo>
                  <a:pt x="72948" y="3429"/>
                </a:moveTo>
                <a:lnTo>
                  <a:pt x="72936" y="469"/>
                </a:lnTo>
                <a:lnTo>
                  <a:pt x="69938" y="419"/>
                </a:lnTo>
                <a:lnTo>
                  <a:pt x="69875" y="622"/>
                </a:lnTo>
                <a:lnTo>
                  <a:pt x="68973" y="5867"/>
                </a:lnTo>
                <a:lnTo>
                  <a:pt x="68224" y="9740"/>
                </a:lnTo>
                <a:lnTo>
                  <a:pt x="68110" y="11023"/>
                </a:lnTo>
                <a:lnTo>
                  <a:pt x="68008" y="11506"/>
                </a:lnTo>
                <a:lnTo>
                  <a:pt x="67513" y="13157"/>
                </a:lnTo>
                <a:lnTo>
                  <a:pt x="66967" y="10604"/>
                </a:lnTo>
                <a:lnTo>
                  <a:pt x="65862" y="4610"/>
                </a:lnTo>
                <a:lnTo>
                  <a:pt x="65125" y="622"/>
                </a:lnTo>
                <a:lnTo>
                  <a:pt x="65036" y="444"/>
                </a:lnTo>
                <a:lnTo>
                  <a:pt x="63157" y="419"/>
                </a:lnTo>
                <a:lnTo>
                  <a:pt x="62217" y="444"/>
                </a:lnTo>
                <a:lnTo>
                  <a:pt x="62090" y="16941"/>
                </a:lnTo>
                <a:lnTo>
                  <a:pt x="63614" y="16891"/>
                </a:lnTo>
                <a:lnTo>
                  <a:pt x="63804" y="16573"/>
                </a:lnTo>
                <a:lnTo>
                  <a:pt x="64033" y="16141"/>
                </a:lnTo>
                <a:lnTo>
                  <a:pt x="63881" y="15532"/>
                </a:lnTo>
                <a:lnTo>
                  <a:pt x="63995" y="4610"/>
                </a:lnTo>
                <a:lnTo>
                  <a:pt x="64033" y="4826"/>
                </a:lnTo>
                <a:lnTo>
                  <a:pt x="64147" y="5092"/>
                </a:lnTo>
                <a:lnTo>
                  <a:pt x="64300" y="5295"/>
                </a:lnTo>
                <a:lnTo>
                  <a:pt x="66497" y="16573"/>
                </a:lnTo>
                <a:lnTo>
                  <a:pt x="66535" y="16713"/>
                </a:lnTo>
                <a:lnTo>
                  <a:pt x="66700" y="16891"/>
                </a:lnTo>
                <a:lnTo>
                  <a:pt x="67652" y="16916"/>
                </a:lnTo>
                <a:lnTo>
                  <a:pt x="68402" y="16891"/>
                </a:lnTo>
                <a:lnTo>
                  <a:pt x="68503" y="16573"/>
                </a:lnTo>
                <a:lnTo>
                  <a:pt x="69164" y="13157"/>
                </a:lnTo>
                <a:lnTo>
                  <a:pt x="70700" y="5295"/>
                </a:lnTo>
                <a:lnTo>
                  <a:pt x="71005" y="4876"/>
                </a:lnTo>
                <a:lnTo>
                  <a:pt x="71120" y="3429"/>
                </a:lnTo>
                <a:lnTo>
                  <a:pt x="71120" y="12763"/>
                </a:lnTo>
                <a:lnTo>
                  <a:pt x="71018" y="14947"/>
                </a:lnTo>
                <a:lnTo>
                  <a:pt x="71272" y="16713"/>
                </a:lnTo>
                <a:lnTo>
                  <a:pt x="71640" y="17081"/>
                </a:lnTo>
                <a:lnTo>
                  <a:pt x="72110" y="16891"/>
                </a:lnTo>
                <a:lnTo>
                  <a:pt x="72745" y="16891"/>
                </a:lnTo>
                <a:lnTo>
                  <a:pt x="72910" y="16713"/>
                </a:lnTo>
                <a:lnTo>
                  <a:pt x="72948" y="3429"/>
                </a:lnTo>
                <a:close/>
              </a:path>
              <a:path w="73659" h="375284">
                <a:moveTo>
                  <a:pt x="73342" y="469"/>
                </a:moveTo>
                <a:lnTo>
                  <a:pt x="72936" y="0"/>
                </a:lnTo>
                <a:lnTo>
                  <a:pt x="72936" y="469"/>
                </a:lnTo>
                <a:lnTo>
                  <a:pt x="73342" y="469"/>
                </a:lnTo>
                <a:close/>
              </a:path>
            </a:pathLst>
          </a:custGeom>
          <a:solidFill>
            <a:srgbClr val="2221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7679296" y="16036569"/>
            <a:ext cx="278765" cy="205740"/>
          </a:xfrm>
          <a:custGeom>
            <a:avLst/>
            <a:gdLst/>
            <a:ahLst/>
            <a:cxnLst/>
            <a:rect l="l" t="t" r="r" b="b"/>
            <a:pathLst>
              <a:path w="278765" h="205740">
                <a:moveTo>
                  <a:pt x="17729" y="170192"/>
                </a:moveTo>
                <a:lnTo>
                  <a:pt x="14401" y="166979"/>
                </a:lnTo>
                <a:lnTo>
                  <a:pt x="14173" y="167030"/>
                </a:lnTo>
                <a:lnTo>
                  <a:pt x="304" y="181406"/>
                </a:lnTo>
                <a:lnTo>
                  <a:pt x="50" y="181571"/>
                </a:lnTo>
                <a:lnTo>
                  <a:pt x="0" y="182003"/>
                </a:lnTo>
                <a:lnTo>
                  <a:pt x="3187" y="185064"/>
                </a:lnTo>
                <a:lnTo>
                  <a:pt x="3429" y="185039"/>
                </a:lnTo>
                <a:lnTo>
                  <a:pt x="17005" y="170992"/>
                </a:lnTo>
                <a:lnTo>
                  <a:pt x="17729" y="170192"/>
                </a:lnTo>
                <a:close/>
              </a:path>
              <a:path w="278765" h="205740">
                <a:moveTo>
                  <a:pt x="214922" y="203822"/>
                </a:moveTo>
                <a:lnTo>
                  <a:pt x="208876" y="187833"/>
                </a:lnTo>
                <a:lnTo>
                  <a:pt x="208965" y="187579"/>
                </a:lnTo>
                <a:lnTo>
                  <a:pt x="208534" y="186702"/>
                </a:lnTo>
                <a:lnTo>
                  <a:pt x="208457" y="186423"/>
                </a:lnTo>
                <a:lnTo>
                  <a:pt x="208216" y="186169"/>
                </a:lnTo>
                <a:lnTo>
                  <a:pt x="208432" y="185851"/>
                </a:lnTo>
                <a:lnTo>
                  <a:pt x="208394" y="185216"/>
                </a:lnTo>
                <a:lnTo>
                  <a:pt x="208064" y="185305"/>
                </a:lnTo>
                <a:lnTo>
                  <a:pt x="207835" y="185267"/>
                </a:lnTo>
                <a:lnTo>
                  <a:pt x="207606" y="184645"/>
                </a:lnTo>
                <a:lnTo>
                  <a:pt x="207391" y="184518"/>
                </a:lnTo>
                <a:lnTo>
                  <a:pt x="203288" y="186093"/>
                </a:lnTo>
                <a:lnTo>
                  <a:pt x="203149" y="186283"/>
                </a:lnTo>
                <a:lnTo>
                  <a:pt x="210172" y="204622"/>
                </a:lnTo>
                <a:lnTo>
                  <a:pt x="210553" y="205422"/>
                </a:lnTo>
                <a:lnTo>
                  <a:pt x="210705" y="205511"/>
                </a:lnTo>
                <a:lnTo>
                  <a:pt x="212217" y="204939"/>
                </a:lnTo>
                <a:lnTo>
                  <a:pt x="213601" y="204495"/>
                </a:lnTo>
                <a:lnTo>
                  <a:pt x="214922" y="203822"/>
                </a:lnTo>
                <a:close/>
              </a:path>
              <a:path w="278765" h="205740">
                <a:moveTo>
                  <a:pt x="243141" y="187121"/>
                </a:moveTo>
                <a:lnTo>
                  <a:pt x="242773" y="186613"/>
                </a:lnTo>
                <a:lnTo>
                  <a:pt x="230759" y="171234"/>
                </a:lnTo>
                <a:lnTo>
                  <a:pt x="230632" y="170929"/>
                </a:lnTo>
                <a:lnTo>
                  <a:pt x="230200" y="170878"/>
                </a:lnTo>
                <a:lnTo>
                  <a:pt x="226758" y="173583"/>
                </a:lnTo>
                <a:lnTo>
                  <a:pt x="226809" y="173888"/>
                </a:lnTo>
                <a:lnTo>
                  <a:pt x="238493" y="188874"/>
                </a:lnTo>
                <a:lnTo>
                  <a:pt x="239293" y="189839"/>
                </a:lnTo>
                <a:lnTo>
                  <a:pt x="239598" y="189941"/>
                </a:lnTo>
                <a:lnTo>
                  <a:pt x="243141" y="187185"/>
                </a:lnTo>
                <a:close/>
              </a:path>
              <a:path w="278765" h="205740">
                <a:moveTo>
                  <a:pt x="278269" y="0"/>
                </a:moveTo>
                <a:lnTo>
                  <a:pt x="257619" y="12"/>
                </a:lnTo>
                <a:lnTo>
                  <a:pt x="257416" y="203"/>
                </a:lnTo>
                <a:lnTo>
                  <a:pt x="257416" y="4610"/>
                </a:lnTo>
                <a:lnTo>
                  <a:pt x="257594" y="4762"/>
                </a:lnTo>
                <a:lnTo>
                  <a:pt x="267792" y="4775"/>
                </a:lnTo>
                <a:lnTo>
                  <a:pt x="278193" y="4787"/>
                </a:lnTo>
                <a:lnTo>
                  <a:pt x="278218" y="25"/>
                </a:lnTo>
                <a:close/>
              </a:path>
            </a:pathLst>
          </a:custGeom>
          <a:solidFill>
            <a:srgbClr val="2220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7664462" y="15872066"/>
            <a:ext cx="139065" cy="17145"/>
          </a:xfrm>
          <a:custGeom>
            <a:avLst/>
            <a:gdLst/>
            <a:ahLst/>
            <a:cxnLst/>
            <a:rect l="l" t="t" r="r" b="b"/>
            <a:pathLst>
              <a:path w="139065" h="17144">
                <a:moveTo>
                  <a:pt x="8115" y="13385"/>
                </a:moveTo>
                <a:lnTo>
                  <a:pt x="7988" y="101"/>
                </a:lnTo>
                <a:lnTo>
                  <a:pt x="7594" y="76"/>
                </a:lnTo>
                <a:lnTo>
                  <a:pt x="6502" y="127"/>
                </a:lnTo>
                <a:lnTo>
                  <a:pt x="6426" y="292"/>
                </a:lnTo>
                <a:lnTo>
                  <a:pt x="6311" y="12725"/>
                </a:lnTo>
                <a:lnTo>
                  <a:pt x="6172" y="13385"/>
                </a:lnTo>
                <a:lnTo>
                  <a:pt x="6108" y="12814"/>
                </a:lnTo>
                <a:lnTo>
                  <a:pt x="3695" y="3340"/>
                </a:lnTo>
                <a:lnTo>
                  <a:pt x="3340" y="1930"/>
                </a:lnTo>
                <a:lnTo>
                  <a:pt x="3238" y="990"/>
                </a:lnTo>
                <a:lnTo>
                  <a:pt x="2794" y="88"/>
                </a:lnTo>
                <a:lnTo>
                  <a:pt x="152" y="101"/>
                </a:lnTo>
                <a:lnTo>
                  <a:pt x="0" y="16332"/>
                </a:lnTo>
                <a:lnTo>
                  <a:pt x="114" y="16522"/>
                </a:lnTo>
                <a:lnTo>
                  <a:pt x="876" y="16560"/>
                </a:lnTo>
                <a:lnTo>
                  <a:pt x="1651" y="16548"/>
                </a:lnTo>
                <a:lnTo>
                  <a:pt x="1752" y="6007"/>
                </a:lnTo>
                <a:lnTo>
                  <a:pt x="1803" y="4013"/>
                </a:lnTo>
                <a:lnTo>
                  <a:pt x="1905" y="3822"/>
                </a:lnTo>
                <a:lnTo>
                  <a:pt x="1943" y="3340"/>
                </a:lnTo>
                <a:lnTo>
                  <a:pt x="1943" y="3860"/>
                </a:lnTo>
                <a:lnTo>
                  <a:pt x="2070" y="4013"/>
                </a:lnTo>
                <a:lnTo>
                  <a:pt x="2286" y="4686"/>
                </a:lnTo>
                <a:lnTo>
                  <a:pt x="4876" y="15163"/>
                </a:lnTo>
                <a:lnTo>
                  <a:pt x="4813" y="16040"/>
                </a:lnTo>
                <a:lnTo>
                  <a:pt x="5981" y="16827"/>
                </a:lnTo>
                <a:lnTo>
                  <a:pt x="6832" y="16522"/>
                </a:lnTo>
                <a:lnTo>
                  <a:pt x="7632" y="16560"/>
                </a:lnTo>
                <a:lnTo>
                  <a:pt x="7797" y="16522"/>
                </a:lnTo>
                <a:lnTo>
                  <a:pt x="7950" y="16484"/>
                </a:lnTo>
                <a:lnTo>
                  <a:pt x="8064" y="16332"/>
                </a:lnTo>
                <a:lnTo>
                  <a:pt x="8115" y="13385"/>
                </a:lnTo>
                <a:close/>
              </a:path>
              <a:path w="139065" h="17144">
                <a:moveTo>
                  <a:pt x="138836" y="13677"/>
                </a:moveTo>
                <a:lnTo>
                  <a:pt x="138722" y="228"/>
                </a:lnTo>
                <a:lnTo>
                  <a:pt x="138239" y="0"/>
                </a:lnTo>
                <a:lnTo>
                  <a:pt x="137782" y="38"/>
                </a:lnTo>
                <a:lnTo>
                  <a:pt x="137261" y="190"/>
                </a:lnTo>
                <a:lnTo>
                  <a:pt x="137160" y="800"/>
                </a:lnTo>
                <a:lnTo>
                  <a:pt x="137160" y="13677"/>
                </a:lnTo>
                <a:lnTo>
                  <a:pt x="136931" y="13525"/>
                </a:lnTo>
                <a:lnTo>
                  <a:pt x="137033" y="13284"/>
                </a:lnTo>
                <a:lnTo>
                  <a:pt x="137033" y="13525"/>
                </a:lnTo>
                <a:lnTo>
                  <a:pt x="137160" y="13677"/>
                </a:lnTo>
                <a:lnTo>
                  <a:pt x="137160" y="800"/>
                </a:lnTo>
                <a:lnTo>
                  <a:pt x="137033" y="13131"/>
                </a:lnTo>
                <a:lnTo>
                  <a:pt x="136893" y="13042"/>
                </a:lnTo>
                <a:lnTo>
                  <a:pt x="136677" y="12484"/>
                </a:lnTo>
                <a:lnTo>
                  <a:pt x="134683" y="4343"/>
                </a:lnTo>
                <a:lnTo>
                  <a:pt x="133718" y="393"/>
                </a:lnTo>
                <a:lnTo>
                  <a:pt x="133464" y="88"/>
                </a:lnTo>
                <a:lnTo>
                  <a:pt x="131940" y="76"/>
                </a:lnTo>
                <a:lnTo>
                  <a:pt x="130848" y="101"/>
                </a:lnTo>
                <a:lnTo>
                  <a:pt x="130657" y="16598"/>
                </a:lnTo>
                <a:lnTo>
                  <a:pt x="132143" y="16548"/>
                </a:lnTo>
                <a:lnTo>
                  <a:pt x="132257" y="16421"/>
                </a:lnTo>
                <a:lnTo>
                  <a:pt x="132384" y="16357"/>
                </a:lnTo>
                <a:lnTo>
                  <a:pt x="132651" y="15887"/>
                </a:lnTo>
                <a:lnTo>
                  <a:pt x="132549" y="15494"/>
                </a:lnTo>
                <a:lnTo>
                  <a:pt x="132562" y="5041"/>
                </a:lnTo>
                <a:lnTo>
                  <a:pt x="132041" y="4343"/>
                </a:lnTo>
                <a:lnTo>
                  <a:pt x="132956" y="4343"/>
                </a:lnTo>
                <a:lnTo>
                  <a:pt x="135966" y="16738"/>
                </a:lnTo>
                <a:lnTo>
                  <a:pt x="138671" y="16522"/>
                </a:lnTo>
                <a:lnTo>
                  <a:pt x="138836" y="13677"/>
                </a:lnTo>
                <a:close/>
              </a:path>
            </a:pathLst>
          </a:custGeom>
          <a:solidFill>
            <a:srgbClr val="2221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g object 54"/>
          <p:cNvSpPr/>
          <p:nvPr/>
        </p:nvSpPr>
        <p:spPr>
          <a:xfrm>
            <a:off x="7843896" y="15872080"/>
            <a:ext cx="8255" cy="17145"/>
          </a:xfrm>
          <a:custGeom>
            <a:avLst/>
            <a:gdLst/>
            <a:ahLst/>
            <a:cxnLst/>
            <a:rect l="l" t="t" r="r" b="b"/>
            <a:pathLst>
              <a:path w="8254" h="17144">
                <a:moveTo>
                  <a:pt x="3175" y="0"/>
                </a:moveTo>
                <a:lnTo>
                  <a:pt x="1816" y="76"/>
                </a:lnTo>
                <a:lnTo>
                  <a:pt x="177" y="63"/>
                </a:lnTo>
                <a:lnTo>
                  <a:pt x="25" y="266"/>
                </a:lnTo>
                <a:lnTo>
                  <a:pt x="0" y="8216"/>
                </a:lnTo>
                <a:lnTo>
                  <a:pt x="0" y="14973"/>
                </a:lnTo>
                <a:lnTo>
                  <a:pt x="38" y="16294"/>
                </a:lnTo>
                <a:lnTo>
                  <a:pt x="190" y="16510"/>
                </a:lnTo>
                <a:lnTo>
                  <a:pt x="1968" y="16535"/>
                </a:lnTo>
                <a:lnTo>
                  <a:pt x="3479" y="16637"/>
                </a:lnTo>
                <a:lnTo>
                  <a:pt x="6261" y="16319"/>
                </a:lnTo>
                <a:lnTo>
                  <a:pt x="7035" y="15544"/>
                </a:lnTo>
                <a:lnTo>
                  <a:pt x="7620" y="13614"/>
                </a:lnTo>
                <a:lnTo>
                  <a:pt x="7747" y="12877"/>
                </a:lnTo>
                <a:lnTo>
                  <a:pt x="7747" y="3911"/>
                </a:lnTo>
                <a:lnTo>
                  <a:pt x="7670" y="3365"/>
                </a:lnTo>
                <a:lnTo>
                  <a:pt x="7150" y="1206"/>
                </a:lnTo>
                <a:lnTo>
                  <a:pt x="6096" y="304"/>
                </a:lnTo>
                <a:lnTo>
                  <a:pt x="3175" y="0"/>
                </a:lnTo>
                <a:close/>
              </a:path>
            </a:pathLst>
          </a:custGeom>
          <a:solidFill>
            <a:srgbClr val="232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g object 55"/>
          <p:cNvSpPr/>
          <p:nvPr/>
        </p:nvSpPr>
        <p:spPr>
          <a:xfrm>
            <a:off x="7696822" y="15871799"/>
            <a:ext cx="244475" cy="17145"/>
          </a:xfrm>
          <a:custGeom>
            <a:avLst/>
            <a:gdLst/>
            <a:ahLst/>
            <a:cxnLst/>
            <a:rect l="l" t="t" r="r" b="b"/>
            <a:pathLst>
              <a:path w="244475" h="17144">
                <a:moveTo>
                  <a:pt x="7721" y="3733"/>
                </a:moveTo>
                <a:lnTo>
                  <a:pt x="6946" y="1181"/>
                </a:lnTo>
                <a:lnTo>
                  <a:pt x="6108" y="431"/>
                </a:lnTo>
                <a:lnTo>
                  <a:pt x="3365" y="317"/>
                </a:lnTo>
                <a:lnTo>
                  <a:pt x="1917" y="355"/>
                </a:lnTo>
                <a:lnTo>
                  <a:pt x="152" y="355"/>
                </a:lnTo>
                <a:lnTo>
                  <a:pt x="25" y="558"/>
                </a:lnTo>
                <a:lnTo>
                  <a:pt x="0" y="15709"/>
                </a:lnTo>
                <a:lnTo>
                  <a:pt x="50" y="16662"/>
                </a:lnTo>
                <a:lnTo>
                  <a:pt x="254" y="16840"/>
                </a:lnTo>
                <a:lnTo>
                  <a:pt x="1778" y="16827"/>
                </a:lnTo>
                <a:lnTo>
                  <a:pt x="1866" y="12306"/>
                </a:lnTo>
                <a:lnTo>
                  <a:pt x="1892" y="9347"/>
                </a:lnTo>
                <a:lnTo>
                  <a:pt x="5588" y="15836"/>
                </a:lnTo>
                <a:lnTo>
                  <a:pt x="5740" y="16649"/>
                </a:lnTo>
                <a:lnTo>
                  <a:pt x="5892" y="16776"/>
                </a:lnTo>
                <a:lnTo>
                  <a:pt x="6350" y="16814"/>
                </a:lnTo>
                <a:lnTo>
                  <a:pt x="7556" y="16802"/>
                </a:lnTo>
                <a:lnTo>
                  <a:pt x="7708" y="16662"/>
                </a:lnTo>
                <a:lnTo>
                  <a:pt x="7315" y="14922"/>
                </a:lnTo>
                <a:lnTo>
                  <a:pt x="7327" y="13716"/>
                </a:lnTo>
                <a:lnTo>
                  <a:pt x="7188" y="11430"/>
                </a:lnTo>
                <a:lnTo>
                  <a:pt x="7099" y="9740"/>
                </a:lnTo>
                <a:lnTo>
                  <a:pt x="6718" y="8813"/>
                </a:lnTo>
                <a:lnTo>
                  <a:pt x="5359" y="8407"/>
                </a:lnTo>
                <a:lnTo>
                  <a:pt x="6667" y="7645"/>
                </a:lnTo>
                <a:lnTo>
                  <a:pt x="7035" y="7289"/>
                </a:lnTo>
                <a:lnTo>
                  <a:pt x="7708" y="5080"/>
                </a:lnTo>
                <a:lnTo>
                  <a:pt x="7721" y="3733"/>
                </a:lnTo>
                <a:close/>
              </a:path>
              <a:path w="244475" h="17144">
                <a:moveTo>
                  <a:pt x="31394" y="12547"/>
                </a:moveTo>
                <a:lnTo>
                  <a:pt x="26758" y="292"/>
                </a:lnTo>
                <a:lnTo>
                  <a:pt x="25400" y="368"/>
                </a:lnTo>
                <a:lnTo>
                  <a:pt x="23749" y="368"/>
                </a:lnTo>
                <a:lnTo>
                  <a:pt x="23622" y="584"/>
                </a:lnTo>
                <a:lnTo>
                  <a:pt x="23609" y="8521"/>
                </a:lnTo>
                <a:lnTo>
                  <a:pt x="23634" y="16611"/>
                </a:lnTo>
                <a:lnTo>
                  <a:pt x="23787" y="16802"/>
                </a:lnTo>
                <a:lnTo>
                  <a:pt x="25476" y="16814"/>
                </a:lnTo>
                <a:lnTo>
                  <a:pt x="26885" y="16878"/>
                </a:lnTo>
                <a:lnTo>
                  <a:pt x="29857" y="16687"/>
                </a:lnTo>
                <a:lnTo>
                  <a:pt x="30721" y="15875"/>
                </a:lnTo>
                <a:lnTo>
                  <a:pt x="31292" y="13449"/>
                </a:lnTo>
                <a:lnTo>
                  <a:pt x="31394" y="12547"/>
                </a:lnTo>
                <a:close/>
              </a:path>
              <a:path w="244475" h="17144">
                <a:moveTo>
                  <a:pt x="178549" y="16332"/>
                </a:moveTo>
                <a:lnTo>
                  <a:pt x="178536" y="14998"/>
                </a:lnTo>
                <a:lnTo>
                  <a:pt x="177634" y="14859"/>
                </a:lnTo>
                <a:lnTo>
                  <a:pt x="177215" y="15049"/>
                </a:lnTo>
                <a:lnTo>
                  <a:pt x="176809" y="14732"/>
                </a:lnTo>
                <a:lnTo>
                  <a:pt x="177571" y="13169"/>
                </a:lnTo>
                <a:lnTo>
                  <a:pt x="177660" y="11480"/>
                </a:lnTo>
                <a:lnTo>
                  <a:pt x="177596" y="8216"/>
                </a:lnTo>
                <a:lnTo>
                  <a:pt x="177622" y="4406"/>
                </a:lnTo>
                <a:lnTo>
                  <a:pt x="177558" y="3721"/>
                </a:lnTo>
                <a:lnTo>
                  <a:pt x="177012" y="1206"/>
                </a:lnTo>
                <a:lnTo>
                  <a:pt x="176098" y="355"/>
                </a:lnTo>
                <a:lnTo>
                  <a:pt x="171742" y="0"/>
                </a:lnTo>
                <a:lnTo>
                  <a:pt x="170637" y="1244"/>
                </a:lnTo>
                <a:lnTo>
                  <a:pt x="169964" y="3733"/>
                </a:lnTo>
                <a:lnTo>
                  <a:pt x="169862" y="4521"/>
                </a:lnTo>
                <a:lnTo>
                  <a:pt x="169862" y="12801"/>
                </a:lnTo>
                <a:lnTo>
                  <a:pt x="169976" y="13639"/>
                </a:lnTo>
                <a:lnTo>
                  <a:pt x="170484" y="16230"/>
                </a:lnTo>
                <a:lnTo>
                  <a:pt x="171361" y="17018"/>
                </a:lnTo>
                <a:lnTo>
                  <a:pt x="174790" y="17018"/>
                </a:lnTo>
                <a:lnTo>
                  <a:pt x="176441" y="16891"/>
                </a:lnTo>
                <a:lnTo>
                  <a:pt x="178384" y="16802"/>
                </a:lnTo>
                <a:lnTo>
                  <a:pt x="178523" y="16611"/>
                </a:lnTo>
                <a:lnTo>
                  <a:pt x="178549" y="16332"/>
                </a:lnTo>
                <a:close/>
              </a:path>
              <a:path w="244475" h="17144">
                <a:moveTo>
                  <a:pt x="206324" y="16624"/>
                </a:moveTo>
                <a:lnTo>
                  <a:pt x="205930" y="14668"/>
                </a:lnTo>
                <a:lnTo>
                  <a:pt x="205892" y="11264"/>
                </a:lnTo>
                <a:lnTo>
                  <a:pt x="205511" y="9461"/>
                </a:lnTo>
                <a:lnTo>
                  <a:pt x="205816" y="9410"/>
                </a:lnTo>
                <a:lnTo>
                  <a:pt x="204139" y="8331"/>
                </a:lnTo>
                <a:lnTo>
                  <a:pt x="205841" y="7594"/>
                </a:lnTo>
                <a:lnTo>
                  <a:pt x="206171" y="6134"/>
                </a:lnTo>
                <a:lnTo>
                  <a:pt x="206248" y="3873"/>
                </a:lnTo>
                <a:lnTo>
                  <a:pt x="206184" y="3225"/>
                </a:lnTo>
                <a:lnTo>
                  <a:pt x="205574" y="1117"/>
                </a:lnTo>
                <a:lnTo>
                  <a:pt x="204736" y="406"/>
                </a:lnTo>
                <a:lnTo>
                  <a:pt x="201891" y="317"/>
                </a:lnTo>
                <a:lnTo>
                  <a:pt x="198767" y="355"/>
                </a:lnTo>
                <a:lnTo>
                  <a:pt x="198653" y="16040"/>
                </a:lnTo>
                <a:lnTo>
                  <a:pt x="198716" y="16764"/>
                </a:lnTo>
                <a:lnTo>
                  <a:pt x="198932" y="16840"/>
                </a:lnTo>
                <a:lnTo>
                  <a:pt x="200317" y="16814"/>
                </a:lnTo>
                <a:lnTo>
                  <a:pt x="200456" y="16751"/>
                </a:lnTo>
                <a:lnTo>
                  <a:pt x="200507" y="16027"/>
                </a:lnTo>
                <a:lnTo>
                  <a:pt x="200520" y="9423"/>
                </a:lnTo>
                <a:lnTo>
                  <a:pt x="204089" y="14617"/>
                </a:lnTo>
                <a:lnTo>
                  <a:pt x="204330" y="16789"/>
                </a:lnTo>
                <a:lnTo>
                  <a:pt x="204482" y="16891"/>
                </a:lnTo>
                <a:lnTo>
                  <a:pt x="206171" y="16776"/>
                </a:lnTo>
                <a:lnTo>
                  <a:pt x="206324" y="16624"/>
                </a:lnTo>
                <a:close/>
              </a:path>
              <a:path w="244475" h="17144">
                <a:moveTo>
                  <a:pt x="244132" y="3619"/>
                </a:moveTo>
                <a:lnTo>
                  <a:pt x="243243" y="1054"/>
                </a:lnTo>
                <a:lnTo>
                  <a:pt x="242443" y="444"/>
                </a:lnTo>
                <a:lnTo>
                  <a:pt x="239864" y="304"/>
                </a:lnTo>
                <a:lnTo>
                  <a:pt x="238353" y="355"/>
                </a:lnTo>
                <a:lnTo>
                  <a:pt x="236562" y="355"/>
                </a:lnTo>
                <a:lnTo>
                  <a:pt x="236435" y="16637"/>
                </a:lnTo>
                <a:lnTo>
                  <a:pt x="236562" y="16776"/>
                </a:lnTo>
                <a:lnTo>
                  <a:pt x="236994" y="16827"/>
                </a:lnTo>
                <a:lnTo>
                  <a:pt x="238150" y="16840"/>
                </a:lnTo>
                <a:lnTo>
                  <a:pt x="238163" y="9359"/>
                </a:lnTo>
                <a:lnTo>
                  <a:pt x="239788" y="9359"/>
                </a:lnTo>
                <a:lnTo>
                  <a:pt x="240741" y="9398"/>
                </a:lnTo>
                <a:lnTo>
                  <a:pt x="241274" y="9817"/>
                </a:lnTo>
                <a:lnTo>
                  <a:pt x="241731" y="11226"/>
                </a:lnTo>
                <a:lnTo>
                  <a:pt x="241871" y="14922"/>
                </a:lnTo>
                <a:lnTo>
                  <a:pt x="242150" y="16637"/>
                </a:lnTo>
                <a:lnTo>
                  <a:pt x="242290" y="16776"/>
                </a:lnTo>
                <a:lnTo>
                  <a:pt x="243332" y="16814"/>
                </a:lnTo>
                <a:lnTo>
                  <a:pt x="243941" y="16764"/>
                </a:lnTo>
                <a:lnTo>
                  <a:pt x="243941" y="15900"/>
                </a:lnTo>
                <a:lnTo>
                  <a:pt x="243789" y="14922"/>
                </a:lnTo>
                <a:lnTo>
                  <a:pt x="243674" y="13677"/>
                </a:lnTo>
                <a:lnTo>
                  <a:pt x="243535" y="9817"/>
                </a:lnTo>
                <a:lnTo>
                  <a:pt x="243332" y="9207"/>
                </a:lnTo>
                <a:lnTo>
                  <a:pt x="243217" y="8851"/>
                </a:lnTo>
                <a:lnTo>
                  <a:pt x="241719" y="8382"/>
                </a:lnTo>
                <a:lnTo>
                  <a:pt x="242697" y="7975"/>
                </a:lnTo>
                <a:lnTo>
                  <a:pt x="243319" y="7480"/>
                </a:lnTo>
                <a:lnTo>
                  <a:pt x="244119" y="5156"/>
                </a:lnTo>
                <a:lnTo>
                  <a:pt x="244132" y="3619"/>
                </a:lnTo>
                <a:close/>
              </a:path>
            </a:pathLst>
          </a:custGeom>
          <a:solidFill>
            <a:srgbClr val="2221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g object 56"/>
          <p:cNvSpPr/>
          <p:nvPr/>
        </p:nvSpPr>
        <p:spPr>
          <a:xfrm>
            <a:off x="7654323" y="15872137"/>
            <a:ext cx="8255" cy="17145"/>
          </a:xfrm>
          <a:custGeom>
            <a:avLst/>
            <a:gdLst/>
            <a:ahLst/>
            <a:cxnLst/>
            <a:rect l="l" t="t" r="r" b="b"/>
            <a:pathLst>
              <a:path w="8254" h="17144">
                <a:moveTo>
                  <a:pt x="7162" y="0"/>
                </a:moveTo>
                <a:lnTo>
                  <a:pt x="5968" y="12"/>
                </a:lnTo>
                <a:lnTo>
                  <a:pt x="5803" y="165"/>
                </a:lnTo>
                <a:lnTo>
                  <a:pt x="5753" y="749"/>
                </a:lnTo>
                <a:lnTo>
                  <a:pt x="5753" y="10909"/>
                </a:lnTo>
                <a:lnTo>
                  <a:pt x="5664" y="12954"/>
                </a:lnTo>
                <a:lnTo>
                  <a:pt x="5600" y="13309"/>
                </a:lnTo>
                <a:lnTo>
                  <a:pt x="5245" y="14401"/>
                </a:lnTo>
                <a:lnTo>
                  <a:pt x="4711" y="14757"/>
                </a:lnTo>
                <a:lnTo>
                  <a:pt x="3149" y="14833"/>
                </a:lnTo>
                <a:lnTo>
                  <a:pt x="2552" y="14541"/>
                </a:lnTo>
                <a:lnTo>
                  <a:pt x="2247" y="13804"/>
                </a:lnTo>
                <a:lnTo>
                  <a:pt x="2019" y="13131"/>
                </a:lnTo>
                <a:lnTo>
                  <a:pt x="1930" y="12192"/>
                </a:lnTo>
                <a:lnTo>
                  <a:pt x="1917" y="673"/>
                </a:lnTo>
                <a:lnTo>
                  <a:pt x="1854" y="228"/>
                </a:lnTo>
                <a:lnTo>
                  <a:pt x="1689" y="63"/>
                </a:lnTo>
                <a:lnTo>
                  <a:pt x="787" y="0"/>
                </a:lnTo>
                <a:lnTo>
                  <a:pt x="165" y="38"/>
                </a:lnTo>
                <a:lnTo>
                  <a:pt x="38" y="203"/>
                </a:lnTo>
                <a:lnTo>
                  <a:pt x="0" y="673"/>
                </a:lnTo>
                <a:lnTo>
                  <a:pt x="0" y="11836"/>
                </a:lnTo>
                <a:lnTo>
                  <a:pt x="266" y="15557"/>
                </a:lnTo>
                <a:lnTo>
                  <a:pt x="1650" y="16852"/>
                </a:lnTo>
                <a:lnTo>
                  <a:pt x="6019" y="16471"/>
                </a:lnTo>
                <a:lnTo>
                  <a:pt x="7073" y="15582"/>
                </a:lnTo>
                <a:lnTo>
                  <a:pt x="7581" y="13284"/>
                </a:lnTo>
                <a:lnTo>
                  <a:pt x="7658" y="12598"/>
                </a:lnTo>
                <a:lnTo>
                  <a:pt x="7645" y="6781"/>
                </a:lnTo>
                <a:lnTo>
                  <a:pt x="7632" y="177"/>
                </a:lnTo>
                <a:lnTo>
                  <a:pt x="7442" y="25"/>
                </a:lnTo>
                <a:lnTo>
                  <a:pt x="7162" y="0"/>
                </a:lnTo>
                <a:close/>
              </a:path>
            </a:pathLst>
          </a:custGeom>
          <a:solidFill>
            <a:srgbClr val="232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g object 57"/>
          <p:cNvSpPr/>
          <p:nvPr/>
        </p:nvSpPr>
        <p:spPr>
          <a:xfrm>
            <a:off x="7706271" y="15871697"/>
            <a:ext cx="244475" cy="17780"/>
          </a:xfrm>
          <a:custGeom>
            <a:avLst/>
            <a:gdLst/>
            <a:ahLst/>
            <a:cxnLst/>
            <a:rect l="l" t="t" r="r" b="b"/>
            <a:pathLst>
              <a:path w="244475" h="17780">
                <a:moveTo>
                  <a:pt x="7848" y="12661"/>
                </a:moveTo>
                <a:lnTo>
                  <a:pt x="3416" y="6756"/>
                </a:lnTo>
                <a:lnTo>
                  <a:pt x="2070" y="5562"/>
                </a:lnTo>
                <a:lnTo>
                  <a:pt x="1828" y="3873"/>
                </a:lnTo>
                <a:lnTo>
                  <a:pt x="2882" y="2184"/>
                </a:lnTo>
                <a:lnTo>
                  <a:pt x="3530" y="2057"/>
                </a:lnTo>
                <a:lnTo>
                  <a:pt x="4851" y="2146"/>
                </a:lnTo>
                <a:lnTo>
                  <a:pt x="5308" y="2476"/>
                </a:lnTo>
                <a:lnTo>
                  <a:pt x="5626" y="3594"/>
                </a:lnTo>
                <a:lnTo>
                  <a:pt x="5753" y="5194"/>
                </a:lnTo>
                <a:lnTo>
                  <a:pt x="6527" y="5219"/>
                </a:lnTo>
                <a:lnTo>
                  <a:pt x="7353" y="5181"/>
                </a:lnTo>
                <a:lnTo>
                  <a:pt x="7505" y="5067"/>
                </a:lnTo>
                <a:lnTo>
                  <a:pt x="7607" y="3835"/>
                </a:lnTo>
                <a:lnTo>
                  <a:pt x="7569" y="2832"/>
                </a:lnTo>
                <a:lnTo>
                  <a:pt x="6921" y="1193"/>
                </a:lnTo>
                <a:lnTo>
                  <a:pt x="6438" y="711"/>
                </a:lnTo>
                <a:lnTo>
                  <a:pt x="4762" y="165"/>
                </a:lnTo>
                <a:lnTo>
                  <a:pt x="3784" y="101"/>
                </a:lnTo>
                <a:lnTo>
                  <a:pt x="1663" y="685"/>
                </a:lnTo>
                <a:lnTo>
                  <a:pt x="952" y="1358"/>
                </a:lnTo>
                <a:lnTo>
                  <a:pt x="254" y="3238"/>
                </a:lnTo>
                <a:lnTo>
                  <a:pt x="266" y="6045"/>
                </a:lnTo>
                <a:lnTo>
                  <a:pt x="685" y="6985"/>
                </a:lnTo>
                <a:lnTo>
                  <a:pt x="1943" y="8191"/>
                </a:lnTo>
                <a:lnTo>
                  <a:pt x="3454" y="9347"/>
                </a:lnTo>
                <a:lnTo>
                  <a:pt x="5969" y="10972"/>
                </a:lnTo>
                <a:lnTo>
                  <a:pt x="6159" y="12344"/>
                </a:lnTo>
                <a:lnTo>
                  <a:pt x="5473" y="14846"/>
                </a:lnTo>
                <a:lnTo>
                  <a:pt x="4813" y="15240"/>
                </a:lnTo>
                <a:lnTo>
                  <a:pt x="2755" y="15201"/>
                </a:lnTo>
                <a:lnTo>
                  <a:pt x="2311" y="14846"/>
                </a:lnTo>
                <a:lnTo>
                  <a:pt x="1905" y="13284"/>
                </a:lnTo>
                <a:lnTo>
                  <a:pt x="1828" y="11404"/>
                </a:lnTo>
                <a:lnTo>
                  <a:pt x="241" y="11341"/>
                </a:lnTo>
                <a:lnTo>
                  <a:pt x="12" y="11480"/>
                </a:lnTo>
                <a:lnTo>
                  <a:pt x="0" y="12928"/>
                </a:lnTo>
                <a:lnTo>
                  <a:pt x="12" y="13512"/>
                </a:lnTo>
                <a:lnTo>
                  <a:pt x="431" y="16154"/>
                </a:lnTo>
                <a:lnTo>
                  <a:pt x="1524" y="17068"/>
                </a:lnTo>
                <a:lnTo>
                  <a:pt x="3759" y="17068"/>
                </a:lnTo>
                <a:lnTo>
                  <a:pt x="5905" y="16929"/>
                </a:lnTo>
                <a:lnTo>
                  <a:pt x="7010" y="16090"/>
                </a:lnTo>
                <a:lnTo>
                  <a:pt x="7734" y="13665"/>
                </a:lnTo>
                <a:lnTo>
                  <a:pt x="7848" y="12661"/>
                </a:lnTo>
                <a:close/>
              </a:path>
              <a:path w="244475" h="17780">
                <a:moveTo>
                  <a:pt x="32448" y="16802"/>
                </a:moveTo>
                <a:lnTo>
                  <a:pt x="26873" y="419"/>
                </a:lnTo>
                <a:lnTo>
                  <a:pt x="23837" y="16713"/>
                </a:lnTo>
                <a:lnTo>
                  <a:pt x="23977" y="16891"/>
                </a:lnTo>
                <a:lnTo>
                  <a:pt x="24282" y="16916"/>
                </a:lnTo>
                <a:lnTo>
                  <a:pt x="25488" y="16916"/>
                </a:lnTo>
                <a:lnTo>
                  <a:pt x="25869" y="15455"/>
                </a:lnTo>
                <a:lnTo>
                  <a:pt x="25996" y="14617"/>
                </a:lnTo>
                <a:lnTo>
                  <a:pt x="26289" y="13169"/>
                </a:lnTo>
                <a:lnTo>
                  <a:pt x="29768" y="13169"/>
                </a:lnTo>
                <a:lnTo>
                  <a:pt x="30289" y="15316"/>
                </a:lnTo>
                <a:lnTo>
                  <a:pt x="30441" y="16954"/>
                </a:lnTo>
                <a:lnTo>
                  <a:pt x="32359" y="16903"/>
                </a:lnTo>
                <a:close/>
              </a:path>
              <a:path w="244475" h="17780">
                <a:moveTo>
                  <a:pt x="42227" y="9918"/>
                </a:moveTo>
                <a:lnTo>
                  <a:pt x="34620" y="444"/>
                </a:lnTo>
                <a:lnTo>
                  <a:pt x="34531" y="8610"/>
                </a:lnTo>
                <a:lnTo>
                  <a:pt x="34518" y="16078"/>
                </a:lnTo>
                <a:lnTo>
                  <a:pt x="34569" y="16700"/>
                </a:lnTo>
                <a:lnTo>
                  <a:pt x="34709" y="16903"/>
                </a:lnTo>
                <a:lnTo>
                  <a:pt x="36410" y="16903"/>
                </a:lnTo>
                <a:lnTo>
                  <a:pt x="37820" y="16954"/>
                </a:lnTo>
                <a:lnTo>
                  <a:pt x="40627" y="16802"/>
                </a:lnTo>
                <a:lnTo>
                  <a:pt x="41516" y="16014"/>
                </a:lnTo>
                <a:lnTo>
                  <a:pt x="42125" y="13906"/>
                </a:lnTo>
                <a:lnTo>
                  <a:pt x="42202" y="13169"/>
                </a:lnTo>
                <a:lnTo>
                  <a:pt x="42227" y="9918"/>
                </a:lnTo>
                <a:close/>
              </a:path>
              <a:path w="244475" h="17780">
                <a:moveTo>
                  <a:pt x="57150" y="16852"/>
                </a:moveTo>
                <a:lnTo>
                  <a:pt x="55676" y="8902"/>
                </a:lnTo>
                <a:lnTo>
                  <a:pt x="54444" y="2463"/>
                </a:lnTo>
                <a:lnTo>
                  <a:pt x="54114" y="609"/>
                </a:lnTo>
                <a:lnTo>
                  <a:pt x="53911" y="431"/>
                </a:lnTo>
                <a:lnTo>
                  <a:pt x="52895" y="444"/>
                </a:lnTo>
                <a:lnTo>
                  <a:pt x="51650" y="431"/>
                </a:lnTo>
                <a:lnTo>
                  <a:pt x="51523" y="381"/>
                </a:lnTo>
                <a:lnTo>
                  <a:pt x="51308" y="2209"/>
                </a:lnTo>
                <a:lnTo>
                  <a:pt x="51130" y="2882"/>
                </a:lnTo>
                <a:lnTo>
                  <a:pt x="48514" y="16878"/>
                </a:lnTo>
                <a:lnTo>
                  <a:pt x="50190" y="16929"/>
                </a:lnTo>
                <a:lnTo>
                  <a:pt x="50431" y="16154"/>
                </a:lnTo>
                <a:lnTo>
                  <a:pt x="50647" y="14884"/>
                </a:lnTo>
                <a:lnTo>
                  <a:pt x="50698" y="14033"/>
                </a:lnTo>
                <a:lnTo>
                  <a:pt x="51079" y="13258"/>
                </a:lnTo>
                <a:lnTo>
                  <a:pt x="51904" y="13042"/>
                </a:lnTo>
                <a:lnTo>
                  <a:pt x="52755" y="13195"/>
                </a:lnTo>
                <a:lnTo>
                  <a:pt x="54432" y="13144"/>
                </a:lnTo>
                <a:lnTo>
                  <a:pt x="54597" y="13385"/>
                </a:lnTo>
                <a:lnTo>
                  <a:pt x="54813" y="14528"/>
                </a:lnTo>
                <a:lnTo>
                  <a:pt x="54927" y="15367"/>
                </a:lnTo>
                <a:lnTo>
                  <a:pt x="55181" y="16814"/>
                </a:lnTo>
                <a:lnTo>
                  <a:pt x="55829" y="16929"/>
                </a:lnTo>
                <a:lnTo>
                  <a:pt x="57086" y="16916"/>
                </a:lnTo>
                <a:close/>
              </a:path>
              <a:path w="244475" h="17780">
                <a:moveTo>
                  <a:pt x="66814" y="3213"/>
                </a:moveTo>
                <a:lnTo>
                  <a:pt x="66789" y="508"/>
                </a:lnTo>
                <a:lnTo>
                  <a:pt x="64998" y="393"/>
                </a:lnTo>
                <a:lnTo>
                  <a:pt x="64960" y="11696"/>
                </a:lnTo>
                <a:lnTo>
                  <a:pt x="64935" y="13195"/>
                </a:lnTo>
                <a:lnTo>
                  <a:pt x="64452" y="14808"/>
                </a:lnTo>
                <a:lnTo>
                  <a:pt x="63969" y="15201"/>
                </a:lnTo>
                <a:lnTo>
                  <a:pt x="62166" y="15265"/>
                </a:lnTo>
                <a:lnTo>
                  <a:pt x="61658" y="14897"/>
                </a:lnTo>
                <a:lnTo>
                  <a:pt x="61061" y="13296"/>
                </a:lnTo>
                <a:lnTo>
                  <a:pt x="61074" y="1168"/>
                </a:lnTo>
                <a:lnTo>
                  <a:pt x="61023" y="635"/>
                </a:lnTo>
                <a:lnTo>
                  <a:pt x="60921" y="482"/>
                </a:lnTo>
                <a:lnTo>
                  <a:pt x="59944" y="444"/>
                </a:lnTo>
                <a:lnTo>
                  <a:pt x="59448" y="482"/>
                </a:lnTo>
                <a:lnTo>
                  <a:pt x="59296" y="647"/>
                </a:lnTo>
                <a:lnTo>
                  <a:pt x="59220" y="1003"/>
                </a:lnTo>
                <a:lnTo>
                  <a:pt x="59232" y="13550"/>
                </a:lnTo>
                <a:lnTo>
                  <a:pt x="59639" y="16141"/>
                </a:lnTo>
                <a:lnTo>
                  <a:pt x="61010" y="17081"/>
                </a:lnTo>
                <a:lnTo>
                  <a:pt x="63461" y="17068"/>
                </a:lnTo>
                <a:lnTo>
                  <a:pt x="65125" y="16865"/>
                </a:lnTo>
                <a:lnTo>
                  <a:pt x="66014" y="16154"/>
                </a:lnTo>
                <a:lnTo>
                  <a:pt x="66725" y="14198"/>
                </a:lnTo>
                <a:lnTo>
                  <a:pt x="66814" y="13449"/>
                </a:lnTo>
                <a:lnTo>
                  <a:pt x="66802" y="7124"/>
                </a:lnTo>
                <a:lnTo>
                  <a:pt x="66814" y="3213"/>
                </a:lnTo>
                <a:close/>
              </a:path>
              <a:path w="244475" h="17780">
                <a:moveTo>
                  <a:pt x="86487" y="6769"/>
                </a:moveTo>
                <a:lnTo>
                  <a:pt x="86436" y="4165"/>
                </a:lnTo>
                <a:lnTo>
                  <a:pt x="85966" y="1104"/>
                </a:lnTo>
                <a:lnTo>
                  <a:pt x="84493" y="0"/>
                </a:lnTo>
                <a:lnTo>
                  <a:pt x="81940" y="254"/>
                </a:lnTo>
                <a:lnTo>
                  <a:pt x="80314" y="596"/>
                </a:lnTo>
                <a:lnTo>
                  <a:pt x="79590" y="1295"/>
                </a:lnTo>
                <a:lnTo>
                  <a:pt x="78955" y="3060"/>
                </a:lnTo>
                <a:lnTo>
                  <a:pt x="78816" y="3810"/>
                </a:lnTo>
                <a:lnTo>
                  <a:pt x="78816" y="13576"/>
                </a:lnTo>
                <a:lnTo>
                  <a:pt x="78968" y="14312"/>
                </a:lnTo>
                <a:lnTo>
                  <a:pt x="79527" y="16141"/>
                </a:lnTo>
                <a:lnTo>
                  <a:pt x="80314" y="16789"/>
                </a:lnTo>
                <a:lnTo>
                  <a:pt x="82232" y="17132"/>
                </a:lnTo>
                <a:lnTo>
                  <a:pt x="83045" y="17132"/>
                </a:lnTo>
                <a:lnTo>
                  <a:pt x="86474" y="8775"/>
                </a:lnTo>
                <a:lnTo>
                  <a:pt x="86487" y="6769"/>
                </a:lnTo>
                <a:close/>
              </a:path>
              <a:path w="244475" h="17780">
                <a:moveTo>
                  <a:pt x="107175" y="6248"/>
                </a:moveTo>
                <a:lnTo>
                  <a:pt x="102971" y="215"/>
                </a:lnTo>
                <a:lnTo>
                  <a:pt x="101015" y="622"/>
                </a:lnTo>
                <a:lnTo>
                  <a:pt x="99453" y="10261"/>
                </a:lnTo>
                <a:lnTo>
                  <a:pt x="99593" y="13868"/>
                </a:lnTo>
                <a:lnTo>
                  <a:pt x="103784" y="17157"/>
                </a:lnTo>
                <a:lnTo>
                  <a:pt x="105664" y="16751"/>
                </a:lnTo>
                <a:lnTo>
                  <a:pt x="106413" y="16141"/>
                </a:lnTo>
                <a:lnTo>
                  <a:pt x="107048" y="14452"/>
                </a:lnTo>
                <a:lnTo>
                  <a:pt x="107162" y="13766"/>
                </a:lnTo>
                <a:lnTo>
                  <a:pt x="107162" y="8851"/>
                </a:lnTo>
                <a:lnTo>
                  <a:pt x="107175" y="6248"/>
                </a:lnTo>
                <a:close/>
              </a:path>
              <a:path w="244475" h="17780">
                <a:moveTo>
                  <a:pt x="131165" y="16624"/>
                </a:moveTo>
                <a:lnTo>
                  <a:pt x="131152" y="16344"/>
                </a:lnTo>
                <a:lnTo>
                  <a:pt x="128143" y="444"/>
                </a:lnTo>
                <a:lnTo>
                  <a:pt x="125691" y="457"/>
                </a:lnTo>
                <a:lnTo>
                  <a:pt x="122821" y="15570"/>
                </a:lnTo>
                <a:lnTo>
                  <a:pt x="122643" y="16776"/>
                </a:lnTo>
                <a:lnTo>
                  <a:pt x="122783" y="16916"/>
                </a:lnTo>
                <a:lnTo>
                  <a:pt x="124320" y="16941"/>
                </a:lnTo>
                <a:lnTo>
                  <a:pt x="124980" y="13322"/>
                </a:lnTo>
                <a:lnTo>
                  <a:pt x="125183" y="13157"/>
                </a:lnTo>
                <a:lnTo>
                  <a:pt x="127038" y="13144"/>
                </a:lnTo>
                <a:lnTo>
                  <a:pt x="128651" y="13182"/>
                </a:lnTo>
                <a:lnTo>
                  <a:pt x="129222" y="16814"/>
                </a:lnTo>
                <a:lnTo>
                  <a:pt x="130568" y="17043"/>
                </a:lnTo>
                <a:lnTo>
                  <a:pt x="131114" y="16764"/>
                </a:lnTo>
                <a:lnTo>
                  <a:pt x="131165" y="16624"/>
                </a:lnTo>
                <a:close/>
              </a:path>
              <a:path w="244475" h="17780">
                <a:moveTo>
                  <a:pt x="178257" y="7315"/>
                </a:moveTo>
                <a:lnTo>
                  <a:pt x="178244" y="520"/>
                </a:lnTo>
                <a:lnTo>
                  <a:pt x="176606" y="457"/>
                </a:lnTo>
                <a:lnTo>
                  <a:pt x="176403" y="622"/>
                </a:lnTo>
                <a:lnTo>
                  <a:pt x="176403" y="9867"/>
                </a:lnTo>
                <a:lnTo>
                  <a:pt x="176377" y="13576"/>
                </a:lnTo>
                <a:lnTo>
                  <a:pt x="175818" y="14859"/>
                </a:lnTo>
                <a:lnTo>
                  <a:pt x="175348" y="15214"/>
                </a:lnTo>
                <a:lnTo>
                  <a:pt x="173634" y="15278"/>
                </a:lnTo>
                <a:lnTo>
                  <a:pt x="172999" y="14833"/>
                </a:lnTo>
                <a:lnTo>
                  <a:pt x="172554" y="13081"/>
                </a:lnTo>
                <a:lnTo>
                  <a:pt x="172504" y="12280"/>
                </a:lnTo>
                <a:lnTo>
                  <a:pt x="172504" y="406"/>
                </a:lnTo>
                <a:lnTo>
                  <a:pt x="172313" y="254"/>
                </a:lnTo>
                <a:lnTo>
                  <a:pt x="170802" y="520"/>
                </a:lnTo>
                <a:lnTo>
                  <a:pt x="170688" y="660"/>
                </a:lnTo>
                <a:lnTo>
                  <a:pt x="170662" y="13169"/>
                </a:lnTo>
                <a:lnTo>
                  <a:pt x="171005" y="16116"/>
                </a:lnTo>
                <a:lnTo>
                  <a:pt x="172339" y="17233"/>
                </a:lnTo>
                <a:lnTo>
                  <a:pt x="176695" y="16954"/>
                </a:lnTo>
                <a:lnTo>
                  <a:pt x="177838" y="15963"/>
                </a:lnTo>
                <a:lnTo>
                  <a:pt x="178231" y="13589"/>
                </a:lnTo>
                <a:lnTo>
                  <a:pt x="178257" y="7315"/>
                </a:lnTo>
                <a:close/>
              </a:path>
              <a:path w="244475" h="17780">
                <a:moveTo>
                  <a:pt x="222250" y="419"/>
                </a:moveTo>
                <a:lnTo>
                  <a:pt x="221767" y="101"/>
                </a:lnTo>
                <a:lnTo>
                  <a:pt x="221830" y="431"/>
                </a:lnTo>
                <a:lnTo>
                  <a:pt x="222250" y="419"/>
                </a:lnTo>
                <a:close/>
              </a:path>
              <a:path w="244475" h="17780">
                <a:moveTo>
                  <a:pt x="223024" y="17030"/>
                </a:moveTo>
                <a:lnTo>
                  <a:pt x="222846" y="16954"/>
                </a:lnTo>
                <a:lnTo>
                  <a:pt x="223024" y="17030"/>
                </a:lnTo>
                <a:close/>
              </a:path>
              <a:path w="244475" h="17780">
                <a:moveTo>
                  <a:pt x="224790" y="16103"/>
                </a:moveTo>
                <a:lnTo>
                  <a:pt x="224231" y="13144"/>
                </a:lnTo>
                <a:lnTo>
                  <a:pt x="221830" y="431"/>
                </a:lnTo>
                <a:lnTo>
                  <a:pt x="219570" y="482"/>
                </a:lnTo>
                <a:lnTo>
                  <a:pt x="219227" y="863"/>
                </a:lnTo>
                <a:lnTo>
                  <a:pt x="219189" y="1270"/>
                </a:lnTo>
                <a:lnTo>
                  <a:pt x="216395" y="16103"/>
                </a:lnTo>
                <a:lnTo>
                  <a:pt x="216458" y="16776"/>
                </a:lnTo>
                <a:lnTo>
                  <a:pt x="216916" y="16929"/>
                </a:lnTo>
                <a:lnTo>
                  <a:pt x="217868" y="16916"/>
                </a:lnTo>
                <a:lnTo>
                  <a:pt x="218097" y="16776"/>
                </a:lnTo>
                <a:lnTo>
                  <a:pt x="218173" y="16103"/>
                </a:lnTo>
                <a:lnTo>
                  <a:pt x="218516" y="15074"/>
                </a:lnTo>
                <a:lnTo>
                  <a:pt x="218313" y="14058"/>
                </a:lnTo>
                <a:lnTo>
                  <a:pt x="218871" y="13220"/>
                </a:lnTo>
                <a:lnTo>
                  <a:pt x="221856" y="13144"/>
                </a:lnTo>
                <a:lnTo>
                  <a:pt x="222008" y="13195"/>
                </a:lnTo>
                <a:lnTo>
                  <a:pt x="222288" y="13233"/>
                </a:lnTo>
                <a:lnTo>
                  <a:pt x="222402" y="13690"/>
                </a:lnTo>
                <a:lnTo>
                  <a:pt x="222542" y="14478"/>
                </a:lnTo>
                <a:lnTo>
                  <a:pt x="222618" y="15074"/>
                </a:lnTo>
                <a:lnTo>
                  <a:pt x="223012" y="16954"/>
                </a:lnTo>
                <a:lnTo>
                  <a:pt x="224726" y="16903"/>
                </a:lnTo>
                <a:lnTo>
                  <a:pt x="224790" y="16103"/>
                </a:lnTo>
                <a:close/>
              </a:path>
              <a:path w="244475" h="17780">
                <a:moveTo>
                  <a:pt x="244462" y="6591"/>
                </a:moveTo>
                <a:lnTo>
                  <a:pt x="244411" y="4025"/>
                </a:lnTo>
                <a:lnTo>
                  <a:pt x="243916" y="1117"/>
                </a:lnTo>
                <a:lnTo>
                  <a:pt x="242531" y="50"/>
                </a:lnTo>
                <a:lnTo>
                  <a:pt x="239979" y="241"/>
                </a:lnTo>
                <a:lnTo>
                  <a:pt x="239687" y="330"/>
                </a:lnTo>
                <a:lnTo>
                  <a:pt x="238252" y="622"/>
                </a:lnTo>
                <a:lnTo>
                  <a:pt x="237553" y="1346"/>
                </a:lnTo>
                <a:lnTo>
                  <a:pt x="236956" y="3022"/>
                </a:lnTo>
                <a:lnTo>
                  <a:pt x="236804" y="3657"/>
                </a:lnTo>
                <a:lnTo>
                  <a:pt x="236816" y="13830"/>
                </a:lnTo>
                <a:lnTo>
                  <a:pt x="236982" y="14465"/>
                </a:lnTo>
                <a:lnTo>
                  <a:pt x="237528" y="16192"/>
                </a:lnTo>
                <a:lnTo>
                  <a:pt x="238328" y="16814"/>
                </a:lnTo>
                <a:lnTo>
                  <a:pt x="240195" y="17132"/>
                </a:lnTo>
                <a:lnTo>
                  <a:pt x="240957" y="17132"/>
                </a:lnTo>
                <a:lnTo>
                  <a:pt x="244436" y="8890"/>
                </a:lnTo>
                <a:lnTo>
                  <a:pt x="244462" y="6591"/>
                </a:lnTo>
                <a:close/>
              </a:path>
            </a:pathLst>
          </a:custGeom>
          <a:solidFill>
            <a:srgbClr val="2221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g object 58"/>
          <p:cNvSpPr/>
          <p:nvPr/>
        </p:nvSpPr>
        <p:spPr>
          <a:xfrm>
            <a:off x="7905210" y="15872137"/>
            <a:ext cx="6350" cy="16510"/>
          </a:xfrm>
          <a:custGeom>
            <a:avLst/>
            <a:gdLst/>
            <a:ahLst/>
            <a:cxnLst/>
            <a:rect l="l" t="t" r="r" b="b"/>
            <a:pathLst>
              <a:path w="6350" h="16509">
                <a:moveTo>
                  <a:pt x="5892" y="0"/>
                </a:moveTo>
                <a:lnTo>
                  <a:pt x="88" y="0"/>
                </a:lnTo>
                <a:lnTo>
                  <a:pt x="12" y="8128"/>
                </a:lnTo>
                <a:lnTo>
                  <a:pt x="0" y="14833"/>
                </a:lnTo>
                <a:lnTo>
                  <a:pt x="25" y="16370"/>
                </a:lnTo>
                <a:lnTo>
                  <a:pt x="2095" y="16497"/>
                </a:lnTo>
                <a:lnTo>
                  <a:pt x="5499" y="16484"/>
                </a:lnTo>
                <a:lnTo>
                  <a:pt x="6070" y="16433"/>
                </a:lnTo>
                <a:lnTo>
                  <a:pt x="6210" y="16281"/>
                </a:lnTo>
                <a:lnTo>
                  <a:pt x="6261" y="15824"/>
                </a:lnTo>
                <a:lnTo>
                  <a:pt x="6248" y="14719"/>
                </a:lnTo>
                <a:lnTo>
                  <a:pt x="3568" y="14592"/>
                </a:lnTo>
                <a:lnTo>
                  <a:pt x="2057" y="14566"/>
                </a:lnTo>
                <a:lnTo>
                  <a:pt x="1892" y="14427"/>
                </a:lnTo>
                <a:lnTo>
                  <a:pt x="1879" y="9131"/>
                </a:lnTo>
                <a:lnTo>
                  <a:pt x="2095" y="8953"/>
                </a:lnTo>
                <a:lnTo>
                  <a:pt x="4241" y="8940"/>
                </a:lnTo>
                <a:lnTo>
                  <a:pt x="5727" y="8915"/>
                </a:lnTo>
                <a:lnTo>
                  <a:pt x="5854" y="8775"/>
                </a:lnTo>
                <a:lnTo>
                  <a:pt x="5892" y="8242"/>
                </a:lnTo>
                <a:lnTo>
                  <a:pt x="5880" y="7162"/>
                </a:lnTo>
                <a:lnTo>
                  <a:pt x="3352" y="7035"/>
                </a:lnTo>
                <a:lnTo>
                  <a:pt x="2019" y="7010"/>
                </a:lnTo>
                <a:lnTo>
                  <a:pt x="1879" y="6870"/>
                </a:lnTo>
                <a:lnTo>
                  <a:pt x="1879" y="1981"/>
                </a:lnTo>
                <a:lnTo>
                  <a:pt x="2006" y="1854"/>
                </a:lnTo>
                <a:lnTo>
                  <a:pt x="5994" y="1828"/>
                </a:lnTo>
                <a:lnTo>
                  <a:pt x="6070" y="139"/>
                </a:lnTo>
                <a:lnTo>
                  <a:pt x="5892" y="0"/>
                </a:lnTo>
                <a:close/>
              </a:path>
            </a:pathLst>
          </a:custGeom>
          <a:solidFill>
            <a:srgbClr val="232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g object 59"/>
          <p:cNvSpPr/>
          <p:nvPr/>
        </p:nvSpPr>
        <p:spPr>
          <a:xfrm>
            <a:off x="7678750" y="15871990"/>
            <a:ext cx="214629" cy="17145"/>
          </a:xfrm>
          <a:custGeom>
            <a:avLst/>
            <a:gdLst/>
            <a:ahLst/>
            <a:cxnLst/>
            <a:rect l="l" t="t" r="r" b="b"/>
            <a:pathLst>
              <a:path w="214629" h="17144">
                <a:moveTo>
                  <a:pt x="1943" y="139"/>
                </a:moveTo>
                <a:lnTo>
                  <a:pt x="1803" y="0"/>
                </a:lnTo>
                <a:lnTo>
                  <a:pt x="1828" y="139"/>
                </a:lnTo>
                <a:close/>
              </a:path>
              <a:path w="214629" h="17144">
                <a:moveTo>
                  <a:pt x="7708" y="1041"/>
                </a:moveTo>
                <a:lnTo>
                  <a:pt x="7670" y="190"/>
                </a:lnTo>
                <a:lnTo>
                  <a:pt x="7200" y="152"/>
                </a:lnTo>
                <a:lnTo>
                  <a:pt x="6083" y="152"/>
                </a:lnTo>
                <a:lnTo>
                  <a:pt x="4305" y="11887"/>
                </a:lnTo>
                <a:lnTo>
                  <a:pt x="4140" y="12204"/>
                </a:lnTo>
                <a:lnTo>
                  <a:pt x="4165" y="12788"/>
                </a:lnTo>
                <a:lnTo>
                  <a:pt x="4076" y="13169"/>
                </a:lnTo>
                <a:lnTo>
                  <a:pt x="3911" y="13195"/>
                </a:lnTo>
                <a:lnTo>
                  <a:pt x="3898" y="12903"/>
                </a:lnTo>
                <a:lnTo>
                  <a:pt x="2578" y="5270"/>
                </a:lnTo>
                <a:lnTo>
                  <a:pt x="1828" y="139"/>
                </a:lnTo>
                <a:lnTo>
                  <a:pt x="215" y="165"/>
                </a:lnTo>
                <a:lnTo>
                  <a:pt x="76" y="254"/>
                </a:lnTo>
                <a:lnTo>
                  <a:pt x="0" y="1041"/>
                </a:lnTo>
                <a:lnTo>
                  <a:pt x="774" y="5448"/>
                </a:lnTo>
                <a:lnTo>
                  <a:pt x="1663" y="10274"/>
                </a:lnTo>
                <a:lnTo>
                  <a:pt x="2743" y="16878"/>
                </a:lnTo>
                <a:lnTo>
                  <a:pt x="2717" y="16624"/>
                </a:lnTo>
                <a:lnTo>
                  <a:pt x="4787" y="16624"/>
                </a:lnTo>
                <a:lnTo>
                  <a:pt x="4965" y="16471"/>
                </a:lnTo>
                <a:lnTo>
                  <a:pt x="5156" y="15824"/>
                </a:lnTo>
                <a:lnTo>
                  <a:pt x="5613" y="13195"/>
                </a:lnTo>
                <a:lnTo>
                  <a:pt x="7708" y="1041"/>
                </a:lnTo>
                <a:close/>
              </a:path>
              <a:path w="214629" h="17144">
                <a:moveTo>
                  <a:pt x="15824" y="16421"/>
                </a:moveTo>
                <a:lnTo>
                  <a:pt x="15748" y="14757"/>
                </a:lnTo>
                <a:lnTo>
                  <a:pt x="15163" y="14757"/>
                </a:lnTo>
                <a:lnTo>
                  <a:pt x="14160" y="14732"/>
                </a:lnTo>
                <a:lnTo>
                  <a:pt x="13157" y="14757"/>
                </a:lnTo>
                <a:lnTo>
                  <a:pt x="11658" y="14719"/>
                </a:lnTo>
                <a:lnTo>
                  <a:pt x="11569" y="9105"/>
                </a:lnTo>
                <a:lnTo>
                  <a:pt x="15290" y="9067"/>
                </a:lnTo>
                <a:lnTo>
                  <a:pt x="15481" y="8915"/>
                </a:lnTo>
                <a:lnTo>
                  <a:pt x="15455" y="7353"/>
                </a:lnTo>
                <a:lnTo>
                  <a:pt x="15290" y="7226"/>
                </a:lnTo>
                <a:lnTo>
                  <a:pt x="14719" y="7188"/>
                </a:lnTo>
                <a:lnTo>
                  <a:pt x="11798" y="7175"/>
                </a:lnTo>
                <a:lnTo>
                  <a:pt x="11569" y="7073"/>
                </a:lnTo>
                <a:lnTo>
                  <a:pt x="11582" y="2095"/>
                </a:lnTo>
                <a:lnTo>
                  <a:pt x="11811" y="1993"/>
                </a:lnTo>
                <a:lnTo>
                  <a:pt x="15798" y="1981"/>
                </a:lnTo>
                <a:lnTo>
                  <a:pt x="15697" y="165"/>
                </a:lnTo>
                <a:lnTo>
                  <a:pt x="14147" y="139"/>
                </a:lnTo>
                <a:lnTo>
                  <a:pt x="9867" y="152"/>
                </a:lnTo>
                <a:lnTo>
                  <a:pt x="9766" y="16624"/>
                </a:lnTo>
                <a:lnTo>
                  <a:pt x="12077" y="16649"/>
                </a:lnTo>
                <a:lnTo>
                  <a:pt x="15074" y="16637"/>
                </a:lnTo>
                <a:lnTo>
                  <a:pt x="15278" y="16649"/>
                </a:lnTo>
                <a:lnTo>
                  <a:pt x="15443" y="16624"/>
                </a:lnTo>
                <a:lnTo>
                  <a:pt x="15684" y="16586"/>
                </a:lnTo>
                <a:lnTo>
                  <a:pt x="15824" y="16421"/>
                </a:lnTo>
                <a:close/>
              </a:path>
              <a:path w="214629" h="17144">
                <a:moveTo>
                  <a:pt x="181394" y="14757"/>
                </a:moveTo>
                <a:lnTo>
                  <a:pt x="180606" y="14744"/>
                </a:lnTo>
                <a:lnTo>
                  <a:pt x="179832" y="14732"/>
                </a:lnTo>
                <a:lnTo>
                  <a:pt x="178828" y="14744"/>
                </a:lnTo>
                <a:lnTo>
                  <a:pt x="177304" y="14719"/>
                </a:lnTo>
                <a:lnTo>
                  <a:pt x="177139" y="14592"/>
                </a:lnTo>
                <a:lnTo>
                  <a:pt x="177139" y="9271"/>
                </a:lnTo>
                <a:lnTo>
                  <a:pt x="177355" y="9105"/>
                </a:lnTo>
                <a:lnTo>
                  <a:pt x="179197" y="9067"/>
                </a:lnTo>
                <a:lnTo>
                  <a:pt x="181127" y="9105"/>
                </a:lnTo>
                <a:lnTo>
                  <a:pt x="181076" y="7378"/>
                </a:lnTo>
                <a:lnTo>
                  <a:pt x="180886" y="7200"/>
                </a:lnTo>
                <a:lnTo>
                  <a:pt x="177330" y="7162"/>
                </a:lnTo>
                <a:lnTo>
                  <a:pt x="177139" y="6972"/>
                </a:lnTo>
                <a:lnTo>
                  <a:pt x="177190" y="2120"/>
                </a:lnTo>
                <a:lnTo>
                  <a:pt x="177317" y="1993"/>
                </a:lnTo>
                <a:lnTo>
                  <a:pt x="178485" y="1981"/>
                </a:lnTo>
                <a:lnTo>
                  <a:pt x="181381" y="1981"/>
                </a:lnTo>
                <a:lnTo>
                  <a:pt x="181317" y="279"/>
                </a:lnTo>
                <a:lnTo>
                  <a:pt x="181152" y="165"/>
                </a:lnTo>
                <a:lnTo>
                  <a:pt x="177025" y="139"/>
                </a:lnTo>
                <a:lnTo>
                  <a:pt x="175437" y="152"/>
                </a:lnTo>
                <a:lnTo>
                  <a:pt x="175399" y="16624"/>
                </a:lnTo>
                <a:lnTo>
                  <a:pt x="179184" y="16637"/>
                </a:lnTo>
                <a:lnTo>
                  <a:pt x="180987" y="16624"/>
                </a:lnTo>
                <a:lnTo>
                  <a:pt x="181305" y="16573"/>
                </a:lnTo>
                <a:lnTo>
                  <a:pt x="181394" y="14757"/>
                </a:lnTo>
                <a:close/>
              </a:path>
              <a:path w="214629" h="17144">
                <a:moveTo>
                  <a:pt x="214503" y="14897"/>
                </a:moveTo>
                <a:lnTo>
                  <a:pt x="214376" y="14757"/>
                </a:lnTo>
                <a:lnTo>
                  <a:pt x="210375" y="14719"/>
                </a:lnTo>
                <a:lnTo>
                  <a:pt x="210197" y="14541"/>
                </a:lnTo>
                <a:lnTo>
                  <a:pt x="210197" y="9093"/>
                </a:lnTo>
                <a:lnTo>
                  <a:pt x="213931" y="9055"/>
                </a:lnTo>
                <a:lnTo>
                  <a:pt x="214109" y="8902"/>
                </a:lnTo>
                <a:lnTo>
                  <a:pt x="214122" y="7340"/>
                </a:lnTo>
                <a:lnTo>
                  <a:pt x="213893" y="7188"/>
                </a:lnTo>
                <a:lnTo>
                  <a:pt x="211645" y="7188"/>
                </a:lnTo>
                <a:lnTo>
                  <a:pt x="210426" y="7162"/>
                </a:lnTo>
                <a:lnTo>
                  <a:pt x="210197" y="7048"/>
                </a:lnTo>
                <a:lnTo>
                  <a:pt x="210210" y="2159"/>
                </a:lnTo>
                <a:lnTo>
                  <a:pt x="210375" y="2019"/>
                </a:lnTo>
                <a:lnTo>
                  <a:pt x="214477" y="1955"/>
                </a:lnTo>
                <a:lnTo>
                  <a:pt x="214388" y="254"/>
                </a:lnTo>
                <a:lnTo>
                  <a:pt x="214160" y="152"/>
                </a:lnTo>
                <a:lnTo>
                  <a:pt x="209867" y="139"/>
                </a:lnTo>
                <a:lnTo>
                  <a:pt x="208495" y="152"/>
                </a:lnTo>
                <a:lnTo>
                  <a:pt x="208394" y="16624"/>
                </a:lnTo>
                <a:lnTo>
                  <a:pt x="213918" y="16637"/>
                </a:lnTo>
                <a:lnTo>
                  <a:pt x="214325" y="16573"/>
                </a:lnTo>
                <a:lnTo>
                  <a:pt x="214477" y="16421"/>
                </a:lnTo>
                <a:lnTo>
                  <a:pt x="214503" y="14897"/>
                </a:lnTo>
                <a:close/>
              </a:path>
            </a:pathLst>
          </a:custGeom>
          <a:solidFill>
            <a:srgbClr val="2221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g object 60"/>
          <p:cNvSpPr/>
          <p:nvPr/>
        </p:nvSpPr>
        <p:spPr>
          <a:xfrm>
            <a:off x="7913015" y="15872120"/>
            <a:ext cx="8255" cy="17145"/>
          </a:xfrm>
          <a:custGeom>
            <a:avLst/>
            <a:gdLst/>
            <a:ahLst/>
            <a:cxnLst/>
            <a:rect l="l" t="t" r="r" b="b"/>
            <a:pathLst>
              <a:path w="8254" h="17144">
                <a:moveTo>
                  <a:pt x="8077" y="12"/>
                </a:moveTo>
                <a:lnTo>
                  <a:pt x="457" y="0"/>
                </a:lnTo>
                <a:lnTo>
                  <a:pt x="215" y="101"/>
                </a:lnTo>
                <a:lnTo>
                  <a:pt x="63" y="228"/>
                </a:lnTo>
                <a:lnTo>
                  <a:pt x="0" y="634"/>
                </a:lnTo>
                <a:lnTo>
                  <a:pt x="12" y="1739"/>
                </a:lnTo>
                <a:lnTo>
                  <a:pt x="1219" y="1866"/>
                </a:lnTo>
                <a:lnTo>
                  <a:pt x="1828" y="1841"/>
                </a:lnTo>
                <a:lnTo>
                  <a:pt x="3009" y="1879"/>
                </a:lnTo>
                <a:lnTo>
                  <a:pt x="3111" y="2578"/>
                </a:lnTo>
                <a:lnTo>
                  <a:pt x="3111" y="9029"/>
                </a:lnTo>
                <a:lnTo>
                  <a:pt x="3111" y="15735"/>
                </a:lnTo>
                <a:lnTo>
                  <a:pt x="3162" y="16205"/>
                </a:lnTo>
                <a:lnTo>
                  <a:pt x="3276" y="16370"/>
                </a:lnTo>
                <a:lnTo>
                  <a:pt x="3822" y="16560"/>
                </a:lnTo>
                <a:lnTo>
                  <a:pt x="4279" y="16548"/>
                </a:lnTo>
                <a:lnTo>
                  <a:pt x="4826" y="16395"/>
                </a:lnTo>
                <a:lnTo>
                  <a:pt x="4965" y="16230"/>
                </a:lnTo>
                <a:lnTo>
                  <a:pt x="5016" y="15709"/>
                </a:lnTo>
                <a:lnTo>
                  <a:pt x="5016" y="3657"/>
                </a:lnTo>
                <a:lnTo>
                  <a:pt x="5054" y="1968"/>
                </a:lnTo>
                <a:lnTo>
                  <a:pt x="6324" y="1841"/>
                </a:lnTo>
                <a:lnTo>
                  <a:pt x="7899" y="1841"/>
                </a:lnTo>
                <a:lnTo>
                  <a:pt x="8089" y="1714"/>
                </a:lnTo>
                <a:lnTo>
                  <a:pt x="8115" y="76"/>
                </a:lnTo>
                <a:close/>
              </a:path>
            </a:pathLst>
          </a:custGeom>
          <a:solidFill>
            <a:srgbClr val="2423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g object 61"/>
          <p:cNvSpPr/>
          <p:nvPr/>
        </p:nvSpPr>
        <p:spPr>
          <a:xfrm>
            <a:off x="7775063" y="15872145"/>
            <a:ext cx="8255" cy="16510"/>
          </a:xfrm>
          <a:custGeom>
            <a:avLst/>
            <a:gdLst/>
            <a:ahLst/>
            <a:cxnLst/>
            <a:rect l="l" t="t" r="r" b="b"/>
            <a:pathLst>
              <a:path w="8254" h="16509">
                <a:moveTo>
                  <a:pt x="4717" y="1816"/>
                </a:moveTo>
                <a:lnTo>
                  <a:pt x="1708" y="1816"/>
                </a:lnTo>
                <a:lnTo>
                  <a:pt x="3042" y="1841"/>
                </a:lnTo>
                <a:lnTo>
                  <a:pt x="3148" y="16268"/>
                </a:lnTo>
                <a:lnTo>
                  <a:pt x="3271" y="16446"/>
                </a:lnTo>
                <a:lnTo>
                  <a:pt x="4172" y="16471"/>
                </a:lnTo>
                <a:lnTo>
                  <a:pt x="4769" y="16446"/>
                </a:lnTo>
                <a:lnTo>
                  <a:pt x="4922" y="16268"/>
                </a:lnTo>
                <a:lnTo>
                  <a:pt x="4958" y="1854"/>
                </a:lnTo>
                <a:lnTo>
                  <a:pt x="4680" y="1854"/>
                </a:lnTo>
                <a:close/>
              </a:path>
              <a:path w="8254" h="16509">
                <a:moveTo>
                  <a:pt x="4960" y="1562"/>
                </a:moveTo>
                <a:lnTo>
                  <a:pt x="4680" y="1854"/>
                </a:lnTo>
                <a:lnTo>
                  <a:pt x="4958" y="1851"/>
                </a:lnTo>
                <a:lnTo>
                  <a:pt x="4960" y="1562"/>
                </a:lnTo>
                <a:close/>
              </a:path>
              <a:path w="8254" h="16509">
                <a:moveTo>
                  <a:pt x="8210" y="1562"/>
                </a:moveTo>
                <a:lnTo>
                  <a:pt x="4960" y="1562"/>
                </a:lnTo>
                <a:lnTo>
                  <a:pt x="4958" y="1851"/>
                </a:lnTo>
                <a:lnTo>
                  <a:pt x="8084" y="1816"/>
                </a:lnTo>
                <a:lnTo>
                  <a:pt x="8224" y="1650"/>
                </a:lnTo>
                <a:close/>
              </a:path>
              <a:path w="8254" h="16509">
                <a:moveTo>
                  <a:pt x="7830" y="0"/>
                </a:moveTo>
                <a:lnTo>
                  <a:pt x="96" y="12"/>
                </a:lnTo>
                <a:lnTo>
                  <a:pt x="0" y="1650"/>
                </a:lnTo>
                <a:lnTo>
                  <a:pt x="134" y="1816"/>
                </a:lnTo>
                <a:lnTo>
                  <a:pt x="1099" y="1828"/>
                </a:lnTo>
                <a:lnTo>
                  <a:pt x="1708" y="1816"/>
                </a:lnTo>
                <a:lnTo>
                  <a:pt x="4717" y="1816"/>
                </a:lnTo>
                <a:lnTo>
                  <a:pt x="4960" y="1562"/>
                </a:lnTo>
                <a:lnTo>
                  <a:pt x="8210" y="1562"/>
                </a:lnTo>
                <a:lnTo>
                  <a:pt x="7982" y="114"/>
                </a:lnTo>
                <a:lnTo>
                  <a:pt x="7830" y="0"/>
                </a:lnTo>
                <a:close/>
              </a:path>
            </a:pathLst>
          </a:custGeom>
          <a:solidFill>
            <a:srgbClr val="2221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g object 62"/>
          <p:cNvSpPr/>
          <p:nvPr/>
        </p:nvSpPr>
        <p:spPr>
          <a:xfrm>
            <a:off x="7715995" y="15872137"/>
            <a:ext cx="1905" cy="16510"/>
          </a:xfrm>
          <a:custGeom>
            <a:avLst/>
            <a:gdLst/>
            <a:ahLst/>
            <a:cxnLst/>
            <a:rect l="l" t="t" r="r" b="b"/>
            <a:pathLst>
              <a:path w="1904" h="16509">
                <a:moveTo>
                  <a:pt x="1181" y="0"/>
                </a:moveTo>
                <a:lnTo>
                  <a:pt x="152" y="38"/>
                </a:lnTo>
                <a:lnTo>
                  <a:pt x="38" y="203"/>
                </a:lnTo>
                <a:lnTo>
                  <a:pt x="12" y="419"/>
                </a:lnTo>
                <a:lnTo>
                  <a:pt x="0" y="16395"/>
                </a:lnTo>
                <a:lnTo>
                  <a:pt x="1650" y="16484"/>
                </a:lnTo>
                <a:lnTo>
                  <a:pt x="1866" y="16319"/>
                </a:lnTo>
                <a:lnTo>
                  <a:pt x="1892" y="15951"/>
                </a:lnTo>
                <a:lnTo>
                  <a:pt x="1904" y="8140"/>
                </a:lnTo>
                <a:lnTo>
                  <a:pt x="1904" y="673"/>
                </a:lnTo>
                <a:lnTo>
                  <a:pt x="1841" y="215"/>
                </a:lnTo>
                <a:lnTo>
                  <a:pt x="1676" y="50"/>
                </a:lnTo>
                <a:lnTo>
                  <a:pt x="1181" y="0"/>
                </a:lnTo>
                <a:close/>
              </a:path>
            </a:pathLst>
          </a:custGeom>
          <a:solidFill>
            <a:srgbClr val="2726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g object 63"/>
          <p:cNvSpPr/>
          <p:nvPr/>
        </p:nvSpPr>
        <p:spPr>
          <a:xfrm>
            <a:off x="7674968" y="15872137"/>
            <a:ext cx="1905" cy="16510"/>
          </a:xfrm>
          <a:custGeom>
            <a:avLst/>
            <a:gdLst/>
            <a:ahLst/>
            <a:cxnLst/>
            <a:rect l="l" t="t" r="r" b="b"/>
            <a:pathLst>
              <a:path w="1904" h="16509">
                <a:moveTo>
                  <a:pt x="1650" y="0"/>
                </a:moveTo>
                <a:lnTo>
                  <a:pt x="165" y="25"/>
                </a:lnTo>
                <a:lnTo>
                  <a:pt x="25" y="203"/>
                </a:lnTo>
                <a:lnTo>
                  <a:pt x="0" y="16510"/>
                </a:lnTo>
                <a:lnTo>
                  <a:pt x="1701" y="16471"/>
                </a:lnTo>
                <a:lnTo>
                  <a:pt x="1866" y="15544"/>
                </a:lnTo>
                <a:lnTo>
                  <a:pt x="1854" y="8242"/>
                </a:lnTo>
                <a:lnTo>
                  <a:pt x="1828" y="139"/>
                </a:lnTo>
                <a:lnTo>
                  <a:pt x="1650" y="0"/>
                </a:lnTo>
                <a:close/>
              </a:path>
            </a:pathLst>
          </a:custGeom>
          <a:solidFill>
            <a:srgbClr val="232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g object 64"/>
          <p:cNvSpPr/>
          <p:nvPr/>
        </p:nvSpPr>
        <p:spPr>
          <a:xfrm>
            <a:off x="7796856" y="15875026"/>
            <a:ext cx="635" cy="13970"/>
          </a:xfrm>
          <a:custGeom>
            <a:avLst/>
            <a:gdLst/>
            <a:ahLst/>
            <a:cxnLst/>
            <a:rect l="l" t="t" r="r" b="b"/>
            <a:pathLst>
              <a:path w="634" h="13969">
                <a:moveTo>
                  <a:pt x="12" y="0"/>
                </a:moveTo>
                <a:lnTo>
                  <a:pt x="0" y="13385"/>
                </a:lnTo>
                <a:lnTo>
                  <a:pt x="368" y="12954"/>
                </a:lnTo>
                <a:lnTo>
                  <a:pt x="203" y="12433"/>
                </a:lnTo>
                <a:lnTo>
                  <a:pt x="254" y="1625"/>
                </a:lnTo>
                <a:lnTo>
                  <a:pt x="381" y="1473"/>
                </a:lnTo>
                <a:lnTo>
                  <a:pt x="571" y="1371"/>
                </a:lnTo>
                <a:lnTo>
                  <a:pt x="482" y="698"/>
                </a:lnTo>
                <a:lnTo>
                  <a:pt x="12" y="0"/>
                </a:lnTo>
                <a:close/>
              </a:path>
            </a:pathLst>
          </a:custGeom>
          <a:solidFill>
            <a:srgbClr val="7686B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g object 65"/>
          <p:cNvSpPr/>
          <p:nvPr/>
        </p:nvSpPr>
        <p:spPr>
          <a:xfrm>
            <a:off x="7817567" y="15875162"/>
            <a:ext cx="1270" cy="13335"/>
          </a:xfrm>
          <a:custGeom>
            <a:avLst/>
            <a:gdLst/>
            <a:ahLst/>
            <a:cxnLst/>
            <a:rect l="l" t="t" r="r" b="b"/>
            <a:pathLst>
              <a:path w="1270" h="13334">
                <a:moveTo>
                  <a:pt x="254" y="0"/>
                </a:moveTo>
                <a:lnTo>
                  <a:pt x="50" y="482"/>
                </a:lnTo>
                <a:lnTo>
                  <a:pt x="12" y="939"/>
                </a:lnTo>
                <a:lnTo>
                  <a:pt x="0" y="3111"/>
                </a:lnTo>
                <a:lnTo>
                  <a:pt x="50" y="13246"/>
                </a:lnTo>
                <a:lnTo>
                  <a:pt x="241" y="13055"/>
                </a:lnTo>
                <a:lnTo>
                  <a:pt x="292" y="12814"/>
                </a:lnTo>
                <a:lnTo>
                  <a:pt x="304" y="2654"/>
                </a:lnTo>
                <a:lnTo>
                  <a:pt x="177" y="2171"/>
                </a:lnTo>
                <a:lnTo>
                  <a:pt x="609" y="1841"/>
                </a:lnTo>
                <a:lnTo>
                  <a:pt x="609" y="1638"/>
                </a:lnTo>
                <a:lnTo>
                  <a:pt x="647" y="1435"/>
                </a:lnTo>
                <a:lnTo>
                  <a:pt x="508" y="825"/>
                </a:lnTo>
                <a:lnTo>
                  <a:pt x="368" y="419"/>
                </a:lnTo>
                <a:lnTo>
                  <a:pt x="254" y="0"/>
                </a:lnTo>
                <a:close/>
              </a:path>
            </a:pathLst>
          </a:custGeom>
          <a:solidFill>
            <a:srgbClr val="A0AB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g object 66"/>
          <p:cNvSpPr/>
          <p:nvPr/>
        </p:nvSpPr>
        <p:spPr>
          <a:xfrm>
            <a:off x="7824429" y="15875032"/>
            <a:ext cx="1270" cy="13970"/>
          </a:xfrm>
          <a:custGeom>
            <a:avLst/>
            <a:gdLst/>
            <a:ahLst/>
            <a:cxnLst/>
            <a:rect l="l" t="t" r="r" b="b"/>
            <a:pathLst>
              <a:path w="1270" h="13969">
                <a:moveTo>
                  <a:pt x="596" y="0"/>
                </a:moveTo>
                <a:lnTo>
                  <a:pt x="444" y="152"/>
                </a:lnTo>
                <a:lnTo>
                  <a:pt x="419" y="774"/>
                </a:lnTo>
                <a:lnTo>
                  <a:pt x="0" y="1320"/>
                </a:lnTo>
                <a:lnTo>
                  <a:pt x="139" y="1968"/>
                </a:lnTo>
                <a:lnTo>
                  <a:pt x="634" y="2349"/>
                </a:lnTo>
                <a:lnTo>
                  <a:pt x="457" y="2882"/>
                </a:lnTo>
                <a:lnTo>
                  <a:pt x="457" y="9080"/>
                </a:lnTo>
                <a:lnTo>
                  <a:pt x="482" y="12420"/>
                </a:lnTo>
                <a:lnTo>
                  <a:pt x="317" y="12953"/>
                </a:lnTo>
                <a:lnTo>
                  <a:pt x="711" y="13373"/>
                </a:lnTo>
                <a:lnTo>
                  <a:pt x="749" y="12382"/>
                </a:lnTo>
                <a:lnTo>
                  <a:pt x="749" y="1447"/>
                </a:lnTo>
                <a:lnTo>
                  <a:pt x="685" y="152"/>
                </a:lnTo>
                <a:lnTo>
                  <a:pt x="596" y="0"/>
                </a:lnTo>
                <a:close/>
              </a:path>
            </a:pathLst>
          </a:custGeom>
          <a:solidFill>
            <a:srgbClr val="9BA6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g object 67"/>
          <p:cNvSpPr/>
          <p:nvPr/>
        </p:nvSpPr>
        <p:spPr>
          <a:xfrm>
            <a:off x="7682412" y="15883873"/>
            <a:ext cx="1270" cy="1905"/>
          </a:xfrm>
          <a:custGeom>
            <a:avLst/>
            <a:gdLst/>
            <a:ahLst/>
            <a:cxnLst/>
            <a:rect l="l" t="t" r="r" b="b"/>
            <a:pathLst>
              <a:path w="1270" h="1905">
                <a:moveTo>
                  <a:pt x="647" y="0"/>
                </a:moveTo>
                <a:lnTo>
                  <a:pt x="469" y="304"/>
                </a:lnTo>
                <a:lnTo>
                  <a:pt x="304" y="596"/>
                </a:lnTo>
                <a:lnTo>
                  <a:pt x="127" y="901"/>
                </a:lnTo>
                <a:lnTo>
                  <a:pt x="76" y="1181"/>
                </a:lnTo>
                <a:lnTo>
                  <a:pt x="0" y="1447"/>
                </a:lnTo>
                <a:lnTo>
                  <a:pt x="355" y="1689"/>
                </a:lnTo>
                <a:lnTo>
                  <a:pt x="546" y="1130"/>
                </a:lnTo>
                <a:lnTo>
                  <a:pt x="800" y="609"/>
                </a:lnTo>
                <a:lnTo>
                  <a:pt x="647" y="0"/>
                </a:lnTo>
                <a:close/>
              </a:path>
            </a:pathLst>
          </a:custGeom>
          <a:solidFill>
            <a:srgbClr val="ADA6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g object 68"/>
          <p:cNvSpPr/>
          <p:nvPr/>
        </p:nvSpPr>
        <p:spPr>
          <a:xfrm>
            <a:off x="7887849" y="16223626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77" y="0"/>
                </a:moveTo>
                <a:lnTo>
                  <a:pt x="0" y="63"/>
                </a:lnTo>
                <a:lnTo>
                  <a:pt x="126" y="393"/>
                </a:lnTo>
                <a:lnTo>
                  <a:pt x="165" y="622"/>
                </a:lnTo>
                <a:lnTo>
                  <a:pt x="190" y="863"/>
                </a:lnTo>
                <a:lnTo>
                  <a:pt x="431" y="990"/>
                </a:lnTo>
                <a:lnTo>
                  <a:pt x="634" y="774"/>
                </a:lnTo>
                <a:lnTo>
                  <a:pt x="457" y="50"/>
                </a:lnTo>
                <a:lnTo>
                  <a:pt x="177" y="0"/>
                </a:lnTo>
                <a:close/>
              </a:path>
            </a:pathLst>
          </a:custGeom>
          <a:solidFill>
            <a:srgbClr val="BEC4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g object 69"/>
          <p:cNvSpPr/>
          <p:nvPr/>
        </p:nvSpPr>
        <p:spPr>
          <a:xfrm>
            <a:off x="7801364" y="15885027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69">
                <a:moveTo>
                  <a:pt x="165" y="0"/>
                </a:moveTo>
                <a:lnTo>
                  <a:pt x="0" y="76"/>
                </a:lnTo>
                <a:lnTo>
                  <a:pt x="0" y="266"/>
                </a:lnTo>
                <a:lnTo>
                  <a:pt x="25" y="647"/>
                </a:lnTo>
                <a:lnTo>
                  <a:pt x="190" y="698"/>
                </a:lnTo>
                <a:lnTo>
                  <a:pt x="292" y="406"/>
                </a:lnTo>
                <a:lnTo>
                  <a:pt x="266" y="215"/>
                </a:lnTo>
                <a:lnTo>
                  <a:pt x="253" y="25"/>
                </a:lnTo>
                <a:close/>
              </a:path>
            </a:pathLst>
          </a:custGeom>
          <a:solidFill>
            <a:srgbClr val="7F7B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bg object 70"/>
          <p:cNvSpPr/>
          <p:nvPr/>
        </p:nvSpPr>
        <p:spPr>
          <a:xfrm>
            <a:off x="7670501" y="15884772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69">
                <a:moveTo>
                  <a:pt x="101" y="0"/>
                </a:moveTo>
                <a:lnTo>
                  <a:pt x="12" y="190"/>
                </a:lnTo>
                <a:lnTo>
                  <a:pt x="12" y="368"/>
                </a:lnTo>
                <a:lnTo>
                  <a:pt x="38" y="546"/>
                </a:lnTo>
                <a:lnTo>
                  <a:pt x="215" y="634"/>
                </a:lnTo>
                <a:lnTo>
                  <a:pt x="304" y="380"/>
                </a:lnTo>
                <a:lnTo>
                  <a:pt x="279" y="25"/>
                </a:lnTo>
                <a:lnTo>
                  <a:pt x="101" y="0"/>
                </a:lnTo>
                <a:close/>
              </a:path>
            </a:pathLst>
          </a:custGeom>
          <a:solidFill>
            <a:srgbClr val="B8B1C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g object 71"/>
          <p:cNvSpPr/>
          <p:nvPr/>
        </p:nvSpPr>
        <p:spPr>
          <a:xfrm>
            <a:off x="7666247" y="15875426"/>
            <a:ext cx="635" cy="1270"/>
          </a:xfrm>
          <a:custGeom>
            <a:avLst/>
            <a:gdLst/>
            <a:ahLst/>
            <a:cxnLst/>
            <a:rect l="l" t="t" r="r" b="b"/>
            <a:pathLst>
              <a:path w="634" h="1269">
                <a:moveTo>
                  <a:pt x="88" y="0"/>
                </a:moveTo>
                <a:lnTo>
                  <a:pt x="0" y="292"/>
                </a:lnTo>
                <a:lnTo>
                  <a:pt x="25" y="647"/>
                </a:lnTo>
                <a:lnTo>
                  <a:pt x="203" y="660"/>
                </a:lnTo>
                <a:lnTo>
                  <a:pt x="279" y="469"/>
                </a:lnTo>
                <a:lnTo>
                  <a:pt x="292" y="292"/>
                </a:lnTo>
                <a:lnTo>
                  <a:pt x="253" y="114"/>
                </a:lnTo>
                <a:lnTo>
                  <a:pt x="88" y="0"/>
                </a:lnTo>
                <a:close/>
              </a:path>
            </a:pathLst>
          </a:custGeom>
          <a:solidFill>
            <a:srgbClr val="B7C3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bg object 72"/>
          <p:cNvSpPr/>
          <p:nvPr/>
        </p:nvSpPr>
        <p:spPr>
          <a:xfrm>
            <a:off x="7821245" y="15884451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>
                <a:moveTo>
                  <a:pt x="177" y="0"/>
                </a:moveTo>
                <a:lnTo>
                  <a:pt x="38" y="12"/>
                </a:lnTo>
                <a:lnTo>
                  <a:pt x="0" y="215"/>
                </a:lnTo>
                <a:lnTo>
                  <a:pt x="38" y="355"/>
                </a:lnTo>
                <a:lnTo>
                  <a:pt x="190" y="431"/>
                </a:lnTo>
                <a:lnTo>
                  <a:pt x="266" y="215"/>
                </a:lnTo>
                <a:lnTo>
                  <a:pt x="253" y="25"/>
                </a:lnTo>
                <a:close/>
              </a:path>
            </a:pathLst>
          </a:custGeom>
          <a:solidFill>
            <a:srgbClr val="B4AB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g object 73"/>
          <p:cNvSpPr/>
          <p:nvPr/>
        </p:nvSpPr>
        <p:spPr>
          <a:xfrm>
            <a:off x="7653439" y="15896272"/>
            <a:ext cx="300990" cy="347980"/>
          </a:xfrm>
          <a:custGeom>
            <a:avLst/>
            <a:gdLst/>
            <a:ahLst/>
            <a:cxnLst/>
            <a:rect l="l" t="t" r="r" b="b"/>
            <a:pathLst>
              <a:path w="300990" h="347980">
                <a:moveTo>
                  <a:pt x="13550" y="82854"/>
                </a:moveTo>
                <a:lnTo>
                  <a:pt x="13462" y="82588"/>
                </a:lnTo>
                <a:lnTo>
                  <a:pt x="13233" y="82499"/>
                </a:lnTo>
                <a:lnTo>
                  <a:pt x="7175" y="79489"/>
                </a:lnTo>
                <a:lnTo>
                  <a:pt x="5499" y="78676"/>
                </a:lnTo>
                <a:lnTo>
                  <a:pt x="5283" y="78816"/>
                </a:lnTo>
                <a:lnTo>
                  <a:pt x="5270" y="80810"/>
                </a:lnTo>
                <a:lnTo>
                  <a:pt x="5270" y="86423"/>
                </a:lnTo>
                <a:lnTo>
                  <a:pt x="6438" y="86182"/>
                </a:lnTo>
                <a:lnTo>
                  <a:pt x="11036" y="84188"/>
                </a:lnTo>
                <a:lnTo>
                  <a:pt x="13550" y="82854"/>
                </a:lnTo>
                <a:close/>
              </a:path>
              <a:path w="300990" h="347980">
                <a:moveTo>
                  <a:pt x="13779" y="195414"/>
                </a:moveTo>
                <a:lnTo>
                  <a:pt x="5981" y="191566"/>
                </a:lnTo>
                <a:lnTo>
                  <a:pt x="5537" y="191414"/>
                </a:lnTo>
                <a:lnTo>
                  <a:pt x="5410" y="191554"/>
                </a:lnTo>
                <a:lnTo>
                  <a:pt x="5397" y="194081"/>
                </a:lnTo>
                <a:lnTo>
                  <a:pt x="5397" y="198678"/>
                </a:lnTo>
                <a:lnTo>
                  <a:pt x="5410" y="199161"/>
                </a:lnTo>
                <a:lnTo>
                  <a:pt x="5613" y="199301"/>
                </a:lnTo>
                <a:lnTo>
                  <a:pt x="13525" y="195745"/>
                </a:lnTo>
                <a:lnTo>
                  <a:pt x="13779" y="195414"/>
                </a:lnTo>
                <a:close/>
              </a:path>
              <a:path w="300990" h="347980">
                <a:moveTo>
                  <a:pt x="14325" y="215874"/>
                </a:moveTo>
                <a:lnTo>
                  <a:pt x="7416" y="215836"/>
                </a:lnTo>
                <a:lnTo>
                  <a:pt x="457" y="215849"/>
                </a:lnTo>
                <a:lnTo>
                  <a:pt x="228" y="216027"/>
                </a:lnTo>
                <a:lnTo>
                  <a:pt x="254" y="218744"/>
                </a:lnTo>
                <a:lnTo>
                  <a:pt x="88" y="221094"/>
                </a:lnTo>
                <a:lnTo>
                  <a:pt x="850" y="225793"/>
                </a:lnTo>
                <a:lnTo>
                  <a:pt x="2476" y="227507"/>
                </a:lnTo>
                <a:lnTo>
                  <a:pt x="6464" y="228434"/>
                </a:lnTo>
                <a:lnTo>
                  <a:pt x="8102" y="228409"/>
                </a:lnTo>
                <a:lnTo>
                  <a:pt x="11785" y="227533"/>
                </a:lnTo>
                <a:lnTo>
                  <a:pt x="13195" y="226314"/>
                </a:lnTo>
                <a:lnTo>
                  <a:pt x="14135" y="223291"/>
                </a:lnTo>
                <a:lnTo>
                  <a:pt x="14312" y="222313"/>
                </a:lnTo>
                <a:lnTo>
                  <a:pt x="14325" y="215874"/>
                </a:lnTo>
                <a:close/>
              </a:path>
              <a:path w="300990" h="347980">
                <a:moveTo>
                  <a:pt x="14414" y="259168"/>
                </a:moveTo>
                <a:lnTo>
                  <a:pt x="14401" y="256565"/>
                </a:lnTo>
                <a:lnTo>
                  <a:pt x="14020" y="251790"/>
                </a:lnTo>
                <a:lnTo>
                  <a:pt x="13855" y="251625"/>
                </a:lnTo>
                <a:lnTo>
                  <a:pt x="711" y="252526"/>
                </a:lnTo>
                <a:lnTo>
                  <a:pt x="152" y="252615"/>
                </a:lnTo>
                <a:lnTo>
                  <a:pt x="0" y="252793"/>
                </a:lnTo>
                <a:lnTo>
                  <a:pt x="152" y="255663"/>
                </a:lnTo>
                <a:lnTo>
                  <a:pt x="381" y="258102"/>
                </a:lnTo>
                <a:lnTo>
                  <a:pt x="457" y="259308"/>
                </a:lnTo>
                <a:lnTo>
                  <a:pt x="1384" y="262394"/>
                </a:lnTo>
                <a:lnTo>
                  <a:pt x="2603" y="263702"/>
                </a:lnTo>
                <a:lnTo>
                  <a:pt x="6845" y="264845"/>
                </a:lnTo>
                <a:lnTo>
                  <a:pt x="9118" y="264655"/>
                </a:lnTo>
                <a:lnTo>
                  <a:pt x="12687" y="263017"/>
                </a:lnTo>
                <a:lnTo>
                  <a:pt x="13550" y="261899"/>
                </a:lnTo>
                <a:lnTo>
                  <a:pt x="14414" y="259168"/>
                </a:lnTo>
                <a:close/>
              </a:path>
              <a:path w="300990" h="347980">
                <a:moveTo>
                  <a:pt x="124675" y="341845"/>
                </a:moveTo>
                <a:lnTo>
                  <a:pt x="123545" y="339191"/>
                </a:lnTo>
                <a:lnTo>
                  <a:pt x="122313" y="336486"/>
                </a:lnTo>
                <a:lnTo>
                  <a:pt x="121056" y="333768"/>
                </a:lnTo>
                <a:lnTo>
                  <a:pt x="120891" y="333857"/>
                </a:lnTo>
                <a:lnTo>
                  <a:pt x="119456" y="336435"/>
                </a:lnTo>
                <a:lnTo>
                  <a:pt x="118249" y="339064"/>
                </a:lnTo>
                <a:lnTo>
                  <a:pt x="116852" y="341922"/>
                </a:lnTo>
                <a:lnTo>
                  <a:pt x="117017" y="342112"/>
                </a:lnTo>
                <a:lnTo>
                  <a:pt x="117348" y="342125"/>
                </a:lnTo>
                <a:lnTo>
                  <a:pt x="124383" y="342112"/>
                </a:lnTo>
                <a:lnTo>
                  <a:pt x="124548" y="342138"/>
                </a:lnTo>
                <a:lnTo>
                  <a:pt x="124675" y="341845"/>
                </a:lnTo>
                <a:close/>
              </a:path>
              <a:path w="300990" h="347980">
                <a:moveTo>
                  <a:pt x="183591" y="336791"/>
                </a:moveTo>
                <a:lnTo>
                  <a:pt x="183578" y="335749"/>
                </a:lnTo>
                <a:lnTo>
                  <a:pt x="182930" y="333794"/>
                </a:lnTo>
                <a:lnTo>
                  <a:pt x="182156" y="333502"/>
                </a:lnTo>
                <a:lnTo>
                  <a:pt x="179082" y="332981"/>
                </a:lnTo>
                <a:lnTo>
                  <a:pt x="176885" y="333184"/>
                </a:lnTo>
                <a:lnTo>
                  <a:pt x="174307" y="333133"/>
                </a:lnTo>
                <a:lnTo>
                  <a:pt x="174193" y="333425"/>
                </a:lnTo>
                <a:lnTo>
                  <a:pt x="174193" y="338607"/>
                </a:lnTo>
                <a:lnTo>
                  <a:pt x="174371" y="338810"/>
                </a:lnTo>
                <a:lnTo>
                  <a:pt x="177431" y="338810"/>
                </a:lnTo>
                <a:lnTo>
                  <a:pt x="178181" y="338797"/>
                </a:lnTo>
                <a:lnTo>
                  <a:pt x="178930" y="338836"/>
                </a:lnTo>
                <a:lnTo>
                  <a:pt x="180378" y="338747"/>
                </a:lnTo>
                <a:lnTo>
                  <a:pt x="182257" y="338429"/>
                </a:lnTo>
                <a:lnTo>
                  <a:pt x="182714" y="338188"/>
                </a:lnTo>
                <a:lnTo>
                  <a:pt x="183591" y="336791"/>
                </a:lnTo>
                <a:close/>
              </a:path>
              <a:path w="300990" h="347980">
                <a:moveTo>
                  <a:pt x="209384" y="340321"/>
                </a:moveTo>
                <a:lnTo>
                  <a:pt x="208927" y="336245"/>
                </a:lnTo>
                <a:lnTo>
                  <a:pt x="206895" y="333933"/>
                </a:lnTo>
                <a:lnTo>
                  <a:pt x="203136" y="333006"/>
                </a:lnTo>
                <a:lnTo>
                  <a:pt x="202184" y="332994"/>
                </a:lnTo>
                <a:lnTo>
                  <a:pt x="198386" y="333438"/>
                </a:lnTo>
                <a:lnTo>
                  <a:pt x="196456" y="334962"/>
                </a:lnTo>
                <a:lnTo>
                  <a:pt x="195135" y="338518"/>
                </a:lnTo>
                <a:lnTo>
                  <a:pt x="195084" y="339407"/>
                </a:lnTo>
                <a:lnTo>
                  <a:pt x="195072" y="340410"/>
                </a:lnTo>
                <a:lnTo>
                  <a:pt x="195084" y="340817"/>
                </a:lnTo>
                <a:lnTo>
                  <a:pt x="195326" y="344347"/>
                </a:lnTo>
                <a:lnTo>
                  <a:pt x="197472" y="346811"/>
                </a:lnTo>
                <a:lnTo>
                  <a:pt x="201510" y="347611"/>
                </a:lnTo>
                <a:lnTo>
                  <a:pt x="202361" y="347599"/>
                </a:lnTo>
                <a:lnTo>
                  <a:pt x="206019" y="347230"/>
                </a:lnTo>
                <a:lnTo>
                  <a:pt x="208267" y="345300"/>
                </a:lnTo>
                <a:lnTo>
                  <a:pt x="209346" y="341464"/>
                </a:lnTo>
                <a:lnTo>
                  <a:pt x="209384" y="340321"/>
                </a:lnTo>
                <a:close/>
              </a:path>
              <a:path w="300990" h="347980">
                <a:moveTo>
                  <a:pt x="275272" y="850"/>
                </a:moveTo>
                <a:lnTo>
                  <a:pt x="274269" y="0"/>
                </a:lnTo>
                <a:lnTo>
                  <a:pt x="273469" y="254"/>
                </a:lnTo>
                <a:lnTo>
                  <a:pt x="26162" y="304"/>
                </a:lnTo>
                <a:lnTo>
                  <a:pt x="26009" y="249313"/>
                </a:lnTo>
                <a:lnTo>
                  <a:pt x="40360" y="290245"/>
                </a:lnTo>
                <a:lnTo>
                  <a:pt x="73456" y="318401"/>
                </a:lnTo>
                <a:lnTo>
                  <a:pt x="199034" y="325285"/>
                </a:lnTo>
                <a:lnTo>
                  <a:pt x="206514" y="324472"/>
                </a:lnTo>
                <a:lnTo>
                  <a:pt x="248196" y="304368"/>
                </a:lnTo>
                <a:lnTo>
                  <a:pt x="270103" y="270891"/>
                </a:lnTo>
                <a:lnTo>
                  <a:pt x="274358" y="251929"/>
                </a:lnTo>
                <a:lnTo>
                  <a:pt x="274205" y="250888"/>
                </a:lnTo>
                <a:lnTo>
                  <a:pt x="274993" y="249910"/>
                </a:lnTo>
                <a:lnTo>
                  <a:pt x="274955" y="125310"/>
                </a:lnTo>
                <a:lnTo>
                  <a:pt x="274942" y="1701"/>
                </a:lnTo>
                <a:lnTo>
                  <a:pt x="275272" y="850"/>
                </a:lnTo>
                <a:close/>
              </a:path>
              <a:path w="300990" h="347980">
                <a:moveTo>
                  <a:pt x="287261" y="289864"/>
                </a:moveTo>
                <a:lnTo>
                  <a:pt x="287197" y="289699"/>
                </a:lnTo>
                <a:lnTo>
                  <a:pt x="287185" y="289521"/>
                </a:lnTo>
                <a:lnTo>
                  <a:pt x="278269" y="289077"/>
                </a:lnTo>
                <a:lnTo>
                  <a:pt x="279285" y="290855"/>
                </a:lnTo>
                <a:lnTo>
                  <a:pt x="283057" y="295846"/>
                </a:lnTo>
                <a:lnTo>
                  <a:pt x="283895" y="296557"/>
                </a:lnTo>
                <a:lnTo>
                  <a:pt x="287261" y="289864"/>
                </a:lnTo>
                <a:close/>
              </a:path>
              <a:path w="300990" h="347980">
                <a:moveTo>
                  <a:pt x="295529" y="121031"/>
                </a:moveTo>
                <a:lnTo>
                  <a:pt x="295287" y="120904"/>
                </a:lnTo>
                <a:lnTo>
                  <a:pt x="292455" y="122186"/>
                </a:lnTo>
                <a:lnTo>
                  <a:pt x="287375" y="124510"/>
                </a:lnTo>
                <a:lnTo>
                  <a:pt x="287172" y="124752"/>
                </a:lnTo>
                <a:lnTo>
                  <a:pt x="288747" y="125552"/>
                </a:lnTo>
                <a:lnTo>
                  <a:pt x="295300" y="128778"/>
                </a:lnTo>
                <a:lnTo>
                  <a:pt x="295529" y="128663"/>
                </a:lnTo>
                <a:lnTo>
                  <a:pt x="295529" y="121031"/>
                </a:lnTo>
                <a:close/>
              </a:path>
              <a:path w="300990" h="347980">
                <a:moveTo>
                  <a:pt x="300888" y="181584"/>
                </a:moveTo>
                <a:lnTo>
                  <a:pt x="298577" y="179362"/>
                </a:lnTo>
                <a:lnTo>
                  <a:pt x="295148" y="178168"/>
                </a:lnTo>
                <a:lnTo>
                  <a:pt x="293916" y="178041"/>
                </a:lnTo>
                <a:lnTo>
                  <a:pt x="289255" y="178549"/>
                </a:lnTo>
                <a:lnTo>
                  <a:pt x="287070" y="180784"/>
                </a:lnTo>
                <a:lnTo>
                  <a:pt x="286270" y="184505"/>
                </a:lnTo>
                <a:lnTo>
                  <a:pt x="286245" y="185420"/>
                </a:lnTo>
                <a:lnTo>
                  <a:pt x="286778" y="189191"/>
                </a:lnTo>
                <a:lnTo>
                  <a:pt x="288328" y="191173"/>
                </a:lnTo>
                <a:lnTo>
                  <a:pt x="292417" y="192481"/>
                </a:lnTo>
                <a:lnTo>
                  <a:pt x="293712" y="192481"/>
                </a:lnTo>
                <a:lnTo>
                  <a:pt x="300812" y="185293"/>
                </a:lnTo>
                <a:lnTo>
                  <a:pt x="300888" y="1815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bg object 74"/>
          <p:cNvSpPr/>
          <p:nvPr/>
        </p:nvSpPr>
        <p:spPr>
          <a:xfrm>
            <a:off x="7887590" y="16222998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139" y="0"/>
                </a:moveTo>
                <a:lnTo>
                  <a:pt x="0" y="76"/>
                </a:lnTo>
                <a:lnTo>
                  <a:pt x="88" y="393"/>
                </a:lnTo>
                <a:lnTo>
                  <a:pt x="114" y="635"/>
                </a:lnTo>
                <a:lnTo>
                  <a:pt x="203" y="850"/>
                </a:lnTo>
                <a:lnTo>
                  <a:pt x="393" y="1016"/>
                </a:lnTo>
                <a:lnTo>
                  <a:pt x="711" y="673"/>
                </a:lnTo>
                <a:lnTo>
                  <a:pt x="609" y="469"/>
                </a:lnTo>
                <a:lnTo>
                  <a:pt x="520" y="279"/>
                </a:lnTo>
                <a:lnTo>
                  <a:pt x="419" y="76"/>
                </a:lnTo>
                <a:lnTo>
                  <a:pt x="139" y="0"/>
                </a:lnTo>
                <a:close/>
              </a:path>
            </a:pathLst>
          </a:custGeom>
          <a:solidFill>
            <a:srgbClr val="939B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bg object 75"/>
          <p:cNvSpPr/>
          <p:nvPr/>
        </p:nvSpPr>
        <p:spPr>
          <a:xfrm>
            <a:off x="7887322" y="16222412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69">
                <a:moveTo>
                  <a:pt x="419" y="0"/>
                </a:moveTo>
                <a:lnTo>
                  <a:pt x="0" y="342"/>
                </a:lnTo>
                <a:lnTo>
                  <a:pt x="355" y="977"/>
                </a:lnTo>
                <a:lnTo>
                  <a:pt x="571" y="762"/>
                </a:lnTo>
                <a:lnTo>
                  <a:pt x="596" y="444"/>
                </a:lnTo>
                <a:lnTo>
                  <a:pt x="507" y="215"/>
                </a:lnTo>
                <a:lnTo>
                  <a:pt x="419" y="0"/>
                </a:lnTo>
                <a:close/>
              </a:path>
            </a:pathLst>
          </a:custGeom>
          <a:solidFill>
            <a:srgbClr val="616A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bg object 76"/>
          <p:cNvSpPr/>
          <p:nvPr/>
        </p:nvSpPr>
        <p:spPr>
          <a:xfrm>
            <a:off x="7824772" y="15874816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>
                <a:moveTo>
                  <a:pt x="292" y="0"/>
                </a:moveTo>
                <a:lnTo>
                  <a:pt x="0" y="12"/>
                </a:lnTo>
                <a:lnTo>
                  <a:pt x="101" y="215"/>
                </a:lnTo>
                <a:lnTo>
                  <a:pt x="101" y="368"/>
                </a:lnTo>
                <a:lnTo>
                  <a:pt x="342" y="368"/>
                </a:lnTo>
                <a:lnTo>
                  <a:pt x="317" y="241"/>
                </a:lnTo>
                <a:lnTo>
                  <a:pt x="292" y="0"/>
                </a:lnTo>
                <a:close/>
              </a:path>
            </a:pathLst>
          </a:custGeom>
          <a:solidFill>
            <a:srgbClr val="506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bg object 77"/>
          <p:cNvSpPr/>
          <p:nvPr/>
        </p:nvSpPr>
        <p:spPr>
          <a:xfrm>
            <a:off x="7845628" y="15873475"/>
            <a:ext cx="27305" cy="13970"/>
          </a:xfrm>
          <a:custGeom>
            <a:avLst/>
            <a:gdLst/>
            <a:ahLst/>
            <a:cxnLst/>
            <a:rect l="l" t="t" r="r" b="b"/>
            <a:pathLst>
              <a:path w="27304" h="13969">
                <a:moveTo>
                  <a:pt x="177" y="13436"/>
                </a:moveTo>
                <a:lnTo>
                  <a:pt x="165" y="13246"/>
                </a:lnTo>
                <a:lnTo>
                  <a:pt x="0" y="13246"/>
                </a:lnTo>
                <a:lnTo>
                  <a:pt x="177" y="13436"/>
                </a:lnTo>
                <a:close/>
              </a:path>
              <a:path w="27304" h="13969">
                <a:moveTo>
                  <a:pt x="4152" y="2641"/>
                </a:moveTo>
                <a:lnTo>
                  <a:pt x="3848" y="1092"/>
                </a:lnTo>
                <a:lnTo>
                  <a:pt x="3302" y="609"/>
                </a:lnTo>
                <a:lnTo>
                  <a:pt x="1689" y="482"/>
                </a:lnTo>
                <a:lnTo>
                  <a:pt x="292" y="520"/>
                </a:lnTo>
                <a:lnTo>
                  <a:pt x="165" y="13246"/>
                </a:lnTo>
                <a:lnTo>
                  <a:pt x="2057" y="13246"/>
                </a:lnTo>
                <a:lnTo>
                  <a:pt x="3289" y="13106"/>
                </a:lnTo>
                <a:lnTo>
                  <a:pt x="3708" y="12674"/>
                </a:lnTo>
                <a:lnTo>
                  <a:pt x="4127" y="11404"/>
                </a:lnTo>
                <a:lnTo>
                  <a:pt x="4152" y="2641"/>
                </a:lnTo>
                <a:close/>
              </a:path>
              <a:path w="27304" h="13969">
                <a:moveTo>
                  <a:pt x="26974" y="5867"/>
                </a:moveTo>
                <a:lnTo>
                  <a:pt x="26936" y="3175"/>
                </a:lnTo>
                <a:lnTo>
                  <a:pt x="26644" y="1219"/>
                </a:lnTo>
                <a:lnTo>
                  <a:pt x="26390" y="838"/>
                </a:lnTo>
                <a:lnTo>
                  <a:pt x="24866" y="0"/>
                </a:lnTo>
                <a:lnTo>
                  <a:pt x="23520" y="520"/>
                </a:lnTo>
                <a:lnTo>
                  <a:pt x="22987" y="2387"/>
                </a:lnTo>
                <a:lnTo>
                  <a:pt x="22898" y="3098"/>
                </a:lnTo>
                <a:lnTo>
                  <a:pt x="22910" y="6959"/>
                </a:lnTo>
                <a:lnTo>
                  <a:pt x="22885" y="9067"/>
                </a:lnTo>
                <a:lnTo>
                  <a:pt x="22948" y="10820"/>
                </a:lnTo>
                <a:lnTo>
                  <a:pt x="23253" y="12712"/>
                </a:lnTo>
                <a:lnTo>
                  <a:pt x="23571" y="13131"/>
                </a:lnTo>
                <a:lnTo>
                  <a:pt x="25247" y="13881"/>
                </a:lnTo>
                <a:lnTo>
                  <a:pt x="26454" y="13309"/>
                </a:lnTo>
                <a:lnTo>
                  <a:pt x="26873" y="11290"/>
                </a:lnTo>
                <a:lnTo>
                  <a:pt x="26936" y="10528"/>
                </a:lnTo>
                <a:lnTo>
                  <a:pt x="26974" y="58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bg object 78"/>
          <p:cNvSpPr/>
          <p:nvPr/>
        </p:nvSpPr>
        <p:spPr>
          <a:xfrm>
            <a:off x="7934869" y="15873971"/>
            <a:ext cx="4445" cy="5715"/>
          </a:xfrm>
          <a:custGeom>
            <a:avLst/>
            <a:gdLst/>
            <a:ahLst/>
            <a:cxnLst/>
            <a:rect l="l" t="t" r="r" b="b"/>
            <a:pathLst>
              <a:path w="4445" h="5715">
                <a:moveTo>
                  <a:pt x="202" y="5376"/>
                </a:moveTo>
                <a:lnTo>
                  <a:pt x="0" y="5384"/>
                </a:lnTo>
                <a:lnTo>
                  <a:pt x="203" y="5499"/>
                </a:lnTo>
                <a:close/>
              </a:path>
              <a:path w="4445" h="5715">
                <a:moveTo>
                  <a:pt x="2070" y="0"/>
                </a:moveTo>
                <a:lnTo>
                  <a:pt x="1409" y="25"/>
                </a:lnTo>
                <a:lnTo>
                  <a:pt x="388" y="25"/>
                </a:lnTo>
                <a:lnTo>
                  <a:pt x="203" y="177"/>
                </a:lnTo>
                <a:lnTo>
                  <a:pt x="202" y="5376"/>
                </a:lnTo>
                <a:lnTo>
                  <a:pt x="2197" y="5295"/>
                </a:lnTo>
                <a:lnTo>
                  <a:pt x="2349" y="5245"/>
                </a:lnTo>
                <a:lnTo>
                  <a:pt x="3340" y="5092"/>
                </a:lnTo>
                <a:lnTo>
                  <a:pt x="3809" y="4559"/>
                </a:lnTo>
                <a:lnTo>
                  <a:pt x="3977" y="3670"/>
                </a:lnTo>
                <a:lnTo>
                  <a:pt x="4102" y="2260"/>
                </a:lnTo>
                <a:lnTo>
                  <a:pt x="3924" y="723"/>
                </a:lnTo>
                <a:lnTo>
                  <a:pt x="3454" y="228"/>
                </a:lnTo>
                <a:lnTo>
                  <a:pt x="2223" y="25"/>
                </a:lnTo>
                <a:lnTo>
                  <a:pt x="419" y="0"/>
                </a:lnTo>
                <a:lnTo>
                  <a:pt x="2070" y="0"/>
                </a:lnTo>
                <a:close/>
              </a:path>
            </a:pathLst>
          </a:custGeom>
          <a:solidFill>
            <a:srgbClr val="FAFBF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g object 79"/>
          <p:cNvSpPr/>
          <p:nvPr/>
        </p:nvSpPr>
        <p:spPr>
          <a:xfrm>
            <a:off x="7722281" y="15873902"/>
            <a:ext cx="4445" cy="13335"/>
          </a:xfrm>
          <a:custGeom>
            <a:avLst/>
            <a:gdLst/>
            <a:ahLst/>
            <a:cxnLst/>
            <a:rect l="l" t="t" r="r" b="b"/>
            <a:pathLst>
              <a:path w="4445" h="13334">
                <a:moveTo>
                  <a:pt x="1841" y="0"/>
                </a:moveTo>
                <a:lnTo>
                  <a:pt x="165" y="126"/>
                </a:lnTo>
                <a:lnTo>
                  <a:pt x="76" y="266"/>
                </a:lnTo>
                <a:lnTo>
                  <a:pt x="0" y="596"/>
                </a:lnTo>
                <a:lnTo>
                  <a:pt x="0" y="12242"/>
                </a:lnTo>
                <a:lnTo>
                  <a:pt x="63" y="12611"/>
                </a:lnTo>
                <a:lnTo>
                  <a:pt x="203" y="12776"/>
                </a:lnTo>
                <a:lnTo>
                  <a:pt x="1701" y="12814"/>
                </a:lnTo>
                <a:lnTo>
                  <a:pt x="3213" y="12712"/>
                </a:lnTo>
                <a:lnTo>
                  <a:pt x="3721" y="12191"/>
                </a:lnTo>
                <a:lnTo>
                  <a:pt x="3975" y="10718"/>
                </a:lnTo>
                <a:lnTo>
                  <a:pt x="4051" y="10071"/>
                </a:lnTo>
                <a:lnTo>
                  <a:pt x="4102" y="8432"/>
                </a:lnTo>
                <a:lnTo>
                  <a:pt x="4076" y="6426"/>
                </a:lnTo>
                <a:lnTo>
                  <a:pt x="4102" y="4330"/>
                </a:lnTo>
                <a:lnTo>
                  <a:pt x="4051" y="2679"/>
                </a:lnTo>
                <a:lnTo>
                  <a:pt x="3733" y="787"/>
                </a:lnTo>
                <a:lnTo>
                  <a:pt x="3263" y="342"/>
                </a:lnTo>
                <a:lnTo>
                  <a:pt x="18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bg object 80"/>
          <p:cNvSpPr/>
          <p:nvPr/>
        </p:nvSpPr>
        <p:spPr>
          <a:xfrm>
            <a:off x="7698498" y="15873730"/>
            <a:ext cx="203200" cy="5715"/>
          </a:xfrm>
          <a:custGeom>
            <a:avLst/>
            <a:gdLst/>
            <a:ahLst/>
            <a:cxnLst/>
            <a:rect l="l" t="t" r="r" b="b"/>
            <a:pathLst>
              <a:path w="203200" h="5715">
                <a:moveTo>
                  <a:pt x="203" y="0"/>
                </a:moveTo>
                <a:lnTo>
                  <a:pt x="0" y="254"/>
                </a:lnTo>
                <a:lnTo>
                  <a:pt x="203" y="254"/>
                </a:lnTo>
                <a:lnTo>
                  <a:pt x="203" y="0"/>
                </a:lnTo>
                <a:close/>
              </a:path>
              <a:path w="203200" h="5715">
                <a:moveTo>
                  <a:pt x="4191" y="2476"/>
                </a:moveTo>
                <a:lnTo>
                  <a:pt x="203" y="254"/>
                </a:lnTo>
                <a:lnTo>
                  <a:pt x="203" y="5638"/>
                </a:lnTo>
                <a:lnTo>
                  <a:pt x="4191" y="2476"/>
                </a:lnTo>
                <a:close/>
              </a:path>
              <a:path w="203200" h="5715">
                <a:moveTo>
                  <a:pt x="202730" y="977"/>
                </a:moveTo>
                <a:lnTo>
                  <a:pt x="202171" y="241"/>
                </a:lnTo>
                <a:lnTo>
                  <a:pt x="200126" y="254"/>
                </a:lnTo>
                <a:lnTo>
                  <a:pt x="199529" y="254"/>
                </a:lnTo>
                <a:lnTo>
                  <a:pt x="198894" y="279"/>
                </a:lnTo>
                <a:lnTo>
                  <a:pt x="198818" y="2260"/>
                </a:lnTo>
                <a:lnTo>
                  <a:pt x="198818" y="3568"/>
                </a:lnTo>
                <a:lnTo>
                  <a:pt x="198843" y="5499"/>
                </a:lnTo>
                <a:lnTo>
                  <a:pt x="200228" y="5600"/>
                </a:lnTo>
                <a:lnTo>
                  <a:pt x="201955" y="5422"/>
                </a:lnTo>
                <a:lnTo>
                  <a:pt x="202387" y="5003"/>
                </a:lnTo>
                <a:lnTo>
                  <a:pt x="202666" y="3365"/>
                </a:lnTo>
                <a:lnTo>
                  <a:pt x="202692" y="3111"/>
                </a:lnTo>
                <a:lnTo>
                  <a:pt x="202704" y="2857"/>
                </a:lnTo>
                <a:lnTo>
                  <a:pt x="202730" y="977"/>
                </a:lnTo>
                <a:close/>
              </a:path>
            </a:pathLst>
          </a:custGeom>
          <a:solidFill>
            <a:srgbClr val="FDFE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g object 81"/>
          <p:cNvSpPr/>
          <p:nvPr/>
        </p:nvSpPr>
        <p:spPr>
          <a:xfrm>
            <a:off x="7742644" y="15873717"/>
            <a:ext cx="206375" cy="13335"/>
          </a:xfrm>
          <a:custGeom>
            <a:avLst/>
            <a:gdLst/>
            <a:ahLst/>
            <a:cxnLst/>
            <a:rect l="l" t="t" r="r" b="b"/>
            <a:pathLst>
              <a:path w="206375" h="13334">
                <a:moveTo>
                  <a:pt x="3987" y="3149"/>
                </a:moveTo>
                <a:lnTo>
                  <a:pt x="3962" y="2247"/>
                </a:lnTo>
                <a:lnTo>
                  <a:pt x="3695" y="927"/>
                </a:lnTo>
                <a:lnTo>
                  <a:pt x="3136" y="419"/>
                </a:lnTo>
                <a:lnTo>
                  <a:pt x="1841" y="254"/>
                </a:lnTo>
                <a:lnTo>
                  <a:pt x="25" y="279"/>
                </a:lnTo>
                <a:lnTo>
                  <a:pt x="12" y="6616"/>
                </a:lnTo>
                <a:lnTo>
                  <a:pt x="0" y="10312"/>
                </a:lnTo>
                <a:lnTo>
                  <a:pt x="25" y="12979"/>
                </a:lnTo>
                <a:lnTo>
                  <a:pt x="850" y="13017"/>
                </a:lnTo>
                <a:lnTo>
                  <a:pt x="1943" y="12992"/>
                </a:lnTo>
                <a:lnTo>
                  <a:pt x="3086" y="12865"/>
                </a:lnTo>
                <a:lnTo>
                  <a:pt x="3467" y="12496"/>
                </a:lnTo>
                <a:lnTo>
                  <a:pt x="3975" y="11341"/>
                </a:lnTo>
                <a:lnTo>
                  <a:pt x="3987" y="3149"/>
                </a:lnTo>
                <a:close/>
              </a:path>
              <a:path w="206375" h="13334">
                <a:moveTo>
                  <a:pt x="48260" y="4216"/>
                </a:moveTo>
                <a:lnTo>
                  <a:pt x="48221" y="1968"/>
                </a:lnTo>
                <a:lnTo>
                  <a:pt x="47942" y="558"/>
                </a:lnTo>
                <a:lnTo>
                  <a:pt x="47396" y="127"/>
                </a:lnTo>
                <a:lnTo>
                  <a:pt x="45529" y="12"/>
                </a:lnTo>
                <a:lnTo>
                  <a:pt x="44907" y="419"/>
                </a:lnTo>
                <a:lnTo>
                  <a:pt x="44386" y="1778"/>
                </a:lnTo>
                <a:lnTo>
                  <a:pt x="44284" y="2324"/>
                </a:lnTo>
                <a:lnTo>
                  <a:pt x="44272" y="7975"/>
                </a:lnTo>
                <a:lnTo>
                  <a:pt x="44310" y="11010"/>
                </a:lnTo>
                <a:lnTo>
                  <a:pt x="44411" y="11518"/>
                </a:lnTo>
                <a:lnTo>
                  <a:pt x="44805" y="12852"/>
                </a:lnTo>
                <a:lnTo>
                  <a:pt x="45300" y="13195"/>
                </a:lnTo>
                <a:lnTo>
                  <a:pt x="47104" y="13220"/>
                </a:lnTo>
                <a:lnTo>
                  <a:pt x="47612" y="12877"/>
                </a:lnTo>
                <a:lnTo>
                  <a:pt x="48196" y="11557"/>
                </a:lnTo>
                <a:lnTo>
                  <a:pt x="48221" y="11010"/>
                </a:lnTo>
                <a:lnTo>
                  <a:pt x="48247" y="6718"/>
                </a:lnTo>
                <a:lnTo>
                  <a:pt x="48260" y="4216"/>
                </a:lnTo>
                <a:close/>
              </a:path>
              <a:path w="206375" h="13334">
                <a:moveTo>
                  <a:pt x="68973" y="4114"/>
                </a:moveTo>
                <a:lnTo>
                  <a:pt x="66281" y="0"/>
                </a:lnTo>
                <a:lnTo>
                  <a:pt x="65646" y="381"/>
                </a:lnTo>
                <a:lnTo>
                  <a:pt x="65112" y="1625"/>
                </a:lnTo>
                <a:lnTo>
                  <a:pt x="65011" y="2070"/>
                </a:lnTo>
                <a:lnTo>
                  <a:pt x="65036" y="11303"/>
                </a:lnTo>
                <a:lnTo>
                  <a:pt x="65138" y="11709"/>
                </a:lnTo>
                <a:lnTo>
                  <a:pt x="65544" y="12852"/>
                </a:lnTo>
                <a:lnTo>
                  <a:pt x="66014" y="13169"/>
                </a:lnTo>
                <a:lnTo>
                  <a:pt x="67754" y="13220"/>
                </a:lnTo>
                <a:lnTo>
                  <a:pt x="68300" y="12903"/>
                </a:lnTo>
                <a:lnTo>
                  <a:pt x="68872" y="11557"/>
                </a:lnTo>
                <a:lnTo>
                  <a:pt x="68948" y="10972"/>
                </a:lnTo>
                <a:lnTo>
                  <a:pt x="68948" y="6616"/>
                </a:lnTo>
                <a:lnTo>
                  <a:pt x="68973" y="4114"/>
                </a:lnTo>
                <a:close/>
              </a:path>
              <a:path w="206375" h="13334">
                <a:moveTo>
                  <a:pt x="206209" y="6565"/>
                </a:moveTo>
                <a:lnTo>
                  <a:pt x="206184" y="1917"/>
                </a:lnTo>
                <a:lnTo>
                  <a:pt x="205892" y="546"/>
                </a:lnTo>
                <a:lnTo>
                  <a:pt x="205359" y="127"/>
                </a:lnTo>
                <a:lnTo>
                  <a:pt x="203492" y="12"/>
                </a:lnTo>
                <a:lnTo>
                  <a:pt x="202869" y="406"/>
                </a:lnTo>
                <a:lnTo>
                  <a:pt x="202336" y="1778"/>
                </a:lnTo>
                <a:lnTo>
                  <a:pt x="202247" y="2311"/>
                </a:lnTo>
                <a:lnTo>
                  <a:pt x="202260" y="11023"/>
                </a:lnTo>
                <a:lnTo>
                  <a:pt x="202336" y="11518"/>
                </a:lnTo>
                <a:lnTo>
                  <a:pt x="202793" y="12852"/>
                </a:lnTo>
                <a:lnTo>
                  <a:pt x="203263" y="13182"/>
                </a:lnTo>
                <a:lnTo>
                  <a:pt x="205066" y="13220"/>
                </a:lnTo>
                <a:lnTo>
                  <a:pt x="205574" y="12877"/>
                </a:lnTo>
                <a:lnTo>
                  <a:pt x="206159" y="11557"/>
                </a:lnTo>
                <a:lnTo>
                  <a:pt x="206184" y="11010"/>
                </a:lnTo>
                <a:lnTo>
                  <a:pt x="206209" y="65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bg object 82"/>
          <p:cNvSpPr/>
          <p:nvPr/>
        </p:nvSpPr>
        <p:spPr>
          <a:xfrm>
            <a:off x="7831761" y="15875026"/>
            <a:ext cx="3175" cy="8255"/>
          </a:xfrm>
          <a:custGeom>
            <a:avLst/>
            <a:gdLst/>
            <a:ahLst/>
            <a:cxnLst/>
            <a:rect l="l" t="t" r="r" b="b"/>
            <a:pathLst>
              <a:path w="3175" h="8255">
                <a:moveTo>
                  <a:pt x="1396" y="0"/>
                </a:moveTo>
                <a:lnTo>
                  <a:pt x="1244" y="152"/>
                </a:lnTo>
                <a:lnTo>
                  <a:pt x="495" y="3441"/>
                </a:lnTo>
                <a:lnTo>
                  <a:pt x="0" y="6896"/>
                </a:lnTo>
                <a:lnTo>
                  <a:pt x="126" y="7962"/>
                </a:lnTo>
                <a:lnTo>
                  <a:pt x="990" y="7924"/>
                </a:lnTo>
                <a:lnTo>
                  <a:pt x="1866" y="8089"/>
                </a:lnTo>
                <a:lnTo>
                  <a:pt x="2743" y="7848"/>
                </a:lnTo>
                <a:lnTo>
                  <a:pt x="2806" y="6946"/>
                </a:lnTo>
                <a:lnTo>
                  <a:pt x="2539" y="6121"/>
                </a:lnTo>
                <a:lnTo>
                  <a:pt x="2120" y="3581"/>
                </a:lnTo>
                <a:lnTo>
                  <a:pt x="1473" y="152"/>
                </a:lnTo>
                <a:lnTo>
                  <a:pt x="1396" y="0"/>
                </a:lnTo>
                <a:close/>
              </a:path>
            </a:pathLst>
          </a:custGeom>
          <a:solidFill>
            <a:srgbClr val="F9FA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bg object 83"/>
          <p:cNvSpPr/>
          <p:nvPr/>
        </p:nvSpPr>
        <p:spPr>
          <a:xfrm>
            <a:off x="7832943" y="15874671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>
                <a:moveTo>
                  <a:pt x="177" y="0"/>
                </a:moveTo>
                <a:lnTo>
                  <a:pt x="38" y="152"/>
                </a:lnTo>
                <a:lnTo>
                  <a:pt x="0" y="317"/>
                </a:lnTo>
                <a:lnTo>
                  <a:pt x="63" y="508"/>
                </a:lnTo>
                <a:lnTo>
                  <a:pt x="292" y="508"/>
                </a:lnTo>
                <a:lnTo>
                  <a:pt x="355" y="317"/>
                </a:lnTo>
                <a:lnTo>
                  <a:pt x="317" y="152"/>
                </a:lnTo>
                <a:lnTo>
                  <a:pt x="177" y="0"/>
                </a:lnTo>
                <a:close/>
              </a:path>
            </a:pathLst>
          </a:custGeom>
          <a:solidFill>
            <a:srgbClr val="B2BF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bg object 84"/>
          <p:cNvSpPr/>
          <p:nvPr/>
        </p:nvSpPr>
        <p:spPr>
          <a:xfrm>
            <a:off x="7732878" y="15875038"/>
            <a:ext cx="195580" cy="8255"/>
          </a:xfrm>
          <a:custGeom>
            <a:avLst/>
            <a:gdLst/>
            <a:ahLst/>
            <a:cxnLst/>
            <a:rect l="l" t="t" r="r" b="b"/>
            <a:pathLst>
              <a:path w="195579" h="8255">
                <a:moveTo>
                  <a:pt x="2908" y="7874"/>
                </a:moveTo>
                <a:lnTo>
                  <a:pt x="2552" y="5257"/>
                </a:lnTo>
                <a:lnTo>
                  <a:pt x="2057" y="2717"/>
                </a:lnTo>
                <a:lnTo>
                  <a:pt x="1638" y="165"/>
                </a:lnTo>
                <a:lnTo>
                  <a:pt x="1562" y="12"/>
                </a:lnTo>
                <a:lnTo>
                  <a:pt x="1371" y="139"/>
                </a:lnTo>
                <a:lnTo>
                  <a:pt x="1295" y="368"/>
                </a:lnTo>
                <a:lnTo>
                  <a:pt x="1193" y="609"/>
                </a:lnTo>
                <a:lnTo>
                  <a:pt x="508" y="4597"/>
                </a:lnTo>
                <a:lnTo>
                  <a:pt x="139" y="6934"/>
                </a:lnTo>
                <a:lnTo>
                  <a:pt x="0" y="7404"/>
                </a:lnTo>
                <a:lnTo>
                  <a:pt x="76" y="7975"/>
                </a:lnTo>
                <a:lnTo>
                  <a:pt x="2438" y="7962"/>
                </a:lnTo>
                <a:lnTo>
                  <a:pt x="2628" y="7912"/>
                </a:lnTo>
                <a:lnTo>
                  <a:pt x="2908" y="7874"/>
                </a:lnTo>
                <a:close/>
              </a:path>
              <a:path w="195579" h="8255">
                <a:moveTo>
                  <a:pt x="195389" y="7861"/>
                </a:moveTo>
                <a:lnTo>
                  <a:pt x="194589" y="2743"/>
                </a:lnTo>
                <a:lnTo>
                  <a:pt x="194056" y="152"/>
                </a:lnTo>
                <a:lnTo>
                  <a:pt x="193916" y="114"/>
                </a:lnTo>
                <a:lnTo>
                  <a:pt x="193776" y="25"/>
                </a:lnTo>
                <a:lnTo>
                  <a:pt x="192900" y="5219"/>
                </a:lnTo>
                <a:lnTo>
                  <a:pt x="192455" y="7759"/>
                </a:lnTo>
                <a:lnTo>
                  <a:pt x="192735" y="7975"/>
                </a:lnTo>
                <a:lnTo>
                  <a:pt x="192989" y="7975"/>
                </a:lnTo>
                <a:lnTo>
                  <a:pt x="193929" y="7937"/>
                </a:lnTo>
                <a:lnTo>
                  <a:pt x="194627" y="8051"/>
                </a:lnTo>
                <a:lnTo>
                  <a:pt x="195389" y="7861"/>
                </a:lnTo>
                <a:close/>
              </a:path>
            </a:pathLst>
          </a:custGeom>
          <a:solidFill>
            <a:srgbClr val="F8FBF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bg object 85"/>
          <p:cNvSpPr/>
          <p:nvPr/>
        </p:nvSpPr>
        <p:spPr>
          <a:xfrm>
            <a:off x="7734194" y="15874697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>
                <a:moveTo>
                  <a:pt x="215" y="0"/>
                </a:moveTo>
                <a:lnTo>
                  <a:pt x="50" y="0"/>
                </a:lnTo>
                <a:lnTo>
                  <a:pt x="0" y="266"/>
                </a:lnTo>
                <a:lnTo>
                  <a:pt x="63" y="469"/>
                </a:lnTo>
                <a:lnTo>
                  <a:pt x="190" y="495"/>
                </a:lnTo>
                <a:lnTo>
                  <a:pt x="330" y="495"/>
                </a:lnTo>
                <a:lnTo>
                  <a:pt x="393" y="304"/>
                </a:lnTo>
                <a:lnTo>
                  <a:pt x="368" y="12"/>
                </a:lnTo>
                <a:lnTo>
                  <a:pt x="215" y="0"/>
                </a:lnTo>
                <a:close/>
              </a:path>
            </a:pathLst>
          </a:custGeom>
          <a:solidFill>
            <a:srgbClr val="91A1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bg object 86"/>
          <p:cNvSpPr/>
          <p:nvPr/>
        </p:nvSpPr>
        <p:spPr>
          <a:xfrm>
            <a:off x="7757566" y="15875021"/>
            <a:ext cx="3175" cy="8255"/>
          </a:xfrm>
          <a:custGeom>
            <a:avLst/>
            <a:gdLst/>
            <a:ahLst/>
            <a:cxnLst/>
            <a:rect l="l" t="t" r="r" b="b"/>
            <a:pathLst>
              <a:path w="3175" h="8255">
                <a:moveTo>
                  <a:pt x="1562" y="0"/>
                </a:moveTo>
                <a:lnTo>
                  <a:pt x="1397" y="152"/>
                </a:lnTo>
                <a:lnTo>
                  <a:pt x="1320" y="393"/>
                </a:lnTo>
                <a:lnTo>
                  <a:pt x="1206" y="622"/>
                </a:lnTo>
                <a:lnTo>
                  <a:pt x="825" y="2832"/>
                </a:lnTo>
                <a:lnTo>
                  <a:pt x="114" y="7137"/>
                </a:lnTo>
                <a:lnTo>
                  <a:pt x="0" y="7531"/>
                </a:lnTo>
                <a:lnTo>
                  <a:pt x="114" y="7975"/>
                </a:lnTo>
                <a:lnTo>
                  <a:pt x="2565" y="7962"/>
                </a:lnTo>
                <a:lnTo>
                  <a:pt x="2705" y="7886"/>
                </a:lnTo>
                <a:lnTo>
                  <a:pt x="2921" y="7823"/>
                </a:lnTo>
                <a:lnTo>
                  <a:pt x="2540" y="5257"/>
                </a:lnTo>
                <a:lnTo>
                  <a:pt x="2108" y="2705"/>
                </a:lnTo>
                <a:lnTo>
                  <a:pt x="1625" y="165"/>
                </a:lnTo>
                <a:lnTo>
                  <a:pt x="1562" y="0"/>
                </a:lnTo>
                <a:close/>
              </a:path>
            </a:pathLst>
          </a:custGeom>
          <a:solidFill>
            <a:srgbClr val="F9FAF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bg object 87"/>
          <p:cNvSpPr/>
          <p:nvPr/>
        </p:nvSpPr>
        <p:spPr>
          <a:xfrm>
            <a:off x="7758887" y="15874716"/>
            <a:ext cx="635" cy="635"/>
          </a:xfrm>
          <a:custGeom>
            <a:avLst/>
            <a:gdLst/>
            <a:ahLst/>
            <a:cxnLst/>
            <a:rect l="l" t="t" r="r" b="b"/>
            <a:pathLst>
              <a:path w="634" h="634">
                <a:moveTo>
                  <a:pt x="342" y="0"/>
                </a:moveTo>
                <a:lnTo>
                  <a:pt x="50" y="0"/>
                </a:lnTo>
                <a:lnTo>
                  <a:pt x="0" y="266"/>
                </a:lnTo>
                <a:lnTo>
                  <a:pt x="76" y="457"/>
                </a:lnTo>
                <a:lnTo>
                  <a:pt x="304" y="469"/>
                </a:lnTo>
                <a:lnTo>
                  <a:pt x="368" y="279"/>
                </a:lnTo>
                <a:lnTo>
                  <a:pt x="342" y="0"/>
                </a:lnTo>
                <a:close/>
              </a:path>
            </a:pathLst>
          </a:custGeom>
          <a:solidFill>
            <a:srgbClr val="ACBAD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bg object 88"/>
          <p:cNvSpPr/>
          <p:nvPr/>
        </p:nvSpPr>
        <p:spPr>
          <a:xfrm>
            <a:off x="7681083" y="15898061"/>
            <a:ext cx="246379" cy="321945"/>
          </a:xfrm>
          <a:custGeom>
            <a:avLst/>
            <a:gdLst/>
            <a:ahLst/>
            <a:cxnLst/>
            <a:rect l="l" t="t" r="r" b="b"/>
            <a:pathLst>
              <a:path w="246379" h="321944">
                <a:moveTo>
                  <a:pt x="245084" y="0"/>
                </a:moveTo>
                <a:lnTo>
                  <a:pt x="244309" y="292"/>
                </a:lnTo>
                <a:lnTo>
                  <a:pt x="12" y="342"/>
                </a:lnTo>
                <a:lnTo>
                  <a:pt x="0" y="244093"/>
                </a:lnTo>
                <a:lnTo>
                  <a:pt x="14871" y="286753"/>
                </a:lnTo>
                <a:lnTo>
                  <a:pt x="60495" y="319105"/>
                </a:lnTo>
                <a:lnTo>
                  <a:pt x="171640" y="321678"/>
                </a:lnTo>
                <a:lnTo>
                  <a:pt x="172859" y="321271"/>
                </a:lnTo>
                <a:lnTo>
                  <a:pt x="178587" y="320560"/>
                </a:lnTo>
                <a:lnTo>
                  <a:pt x="222441" y="296874"/>
                </a:lnTo>
                <a:lnTo>
                  <a:pt x="244995" y="247472"/>
                </a:lnTo>
                <a:lnTo>
                  <a:pt x="245681" y="246837"/>
                </a:lnTo>
                <a:lnTo>
                  <a:pt x="245694" y="123507"/>
                </a:lnTo>
                <a:lnTo>
                  <a:pt x="245694" y="2247"/>
                </a:lnTo>
                <a:lnTo>
                  <a:pt x="245948" y="927"/>
                </a:lnTo>
                <a:lnTo>
                  <a:pt x="245084" y="0"/>
                </a:lnTo>
                <a:close/>
              </a:path>
            </a:pathLst>
          </a:custGeom>
          <a:solidFill>
            <a:srgbClr val="2220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bg object 89"/>
          <p:cNvSpPr/>
          <p:nvPr/>
        </p:nvSpPr>
        <p:spPr>
          <a:xfrm>
            <a:off x="7684945" y="15902168"/>
            <a:ext cx="238125" cy="314325"/>
          </a:xfrm>
          <a:custGeom>
            <a:avLst/>
            <a:gdLst/>
            <a:ahLst/>
            <a:cxnLst/>
            <a:rect l="l" t="t" r="r" b="b"/>
            <a:pathLst>
              <a:path w="238125" h="314325">
                <a:moveTo>
                  <a:pt x="166065" y="313626"/>
                </a:moveTo>
                <a:lnTo>
                  <a:pt x="163474" y="313626"/>
                </a:lnTo>
                <a:lnTo>
                  <a:pt x="165519" y="313702"/>
                </a:lnTo>
                <a:lnTo>
                  <a:pt x="166065" y="313626"/>
                </a:lnTo>
                <a:close/>
              </a:path>
              <a:path w="238125" h="314325">
                <a:moveTo>
                  <a:pt x="165468" y="75463"/>
                </a:moveTo>
                <a:lnTo>
                  <a:pt x="164807" y="75844"/>
                </a:lnTo>
                <a:lnTo>
                  <a:pt x="161099" y="78219"/>
                </a:lnTo>
                <a:lnTo>
                  <a:pt x="158000" y="80251"/>
                </a:lnTo>
                <a:lnTo>
                  <a:pt x="153339" y="83134"/>
                </a:lnTo>
                <a:lnTo>
                  <a:pt x="152006" y="84239"/>
                </a:lnTo>
                <a:lnTo>
                  <a:pt x="1028" y="235965"/>
                </a:lnTo>
                <a:lnTo>
                  <a:pt x="736" y="236308"/>
                </a:lnTo>
                <a:lnTo>
                  <a:pt x="50" y="236766"/>
                </a:lnTo>
                <a:lnTo>
                  <a:pt x="15440" y="282346"/>
                </a:lnTo>
                <a:lnTo>
                  <a:pt x="47123" y="307819"/>
                </a:lnTo>
                <a:lnTo>
                  <a:pt x="97678" y="313633"/>
                </a:lnTo>
                <a:lnTo>
                  <a:pt x="166156" y="313613"/>
                </a:lnTo>
                <a:lnTo>
                  <a:pt x="169252" y="313181"/>
                </a:lnTo>
                <a:lnTo>
                  <a:pt x="170954" y="313054"/>
                </a:lnTo>
                <a:lnTo>
                  <a:pt x="210953" y="294854"/>
                </a:lnTo>
                <a:lnTo>
                  <a:pt x="233302" y="261319"/>
                </a:lnTo>
                <a:lnTo>
                  <a:pt x="237172" y="244576"/>
                </a:lnTo>
                <a:lnTo>
                  <a:pt x="237159" y="242061"/>
                </a:lnTo>
                <a:lnTo>
                  <a:pt x="238036" y="240830"/>
                </a:lnTo>
                <a:lnTo>
                  <a:pt x="237978" y="114668"/>
                </a:lnTo>
                <a:lnTo>
                  <a:pt x="175552" y="114668"/>
                </a:lnTo>
                <a:lnTo>
                  <a:pt x="175107" y="114490"/>
                </a:lnTo>
                <a:lnTo>
                  <a:pt x="175145" y="114147"/>
                </a:lnTo>
                <a:lnTo>
                  <a:pt x="165671" y="75539"/>
                </a:lnTo>
                <a:lnTo>
                  <a:pt x="165468" y="75463"/>
                </a:lnTo>
                <a:close/>
              </a:path>
              <a:path w="238125" h="314325">
                <a:moveTo>
                  <a:pt x="185331" y="75641"/>
                </a:moveTo>
                <a:lnTo>
                  <a:pt x="184530" y="78308"/>
                </a:lnTo>
                <a:lnTo>
                  <a:pt x="183972" y="80949"/>
                </a:lnTo>
                <a:lnTo>
                  <a:pt x="182638" y="86118"/>
                </a:lnTo>
                <a:lnTo>
                  <a:pt x="182029" y="88709"/>
                </a:lnTo>
                <a:lnTo>
                  <a:pt x="176860" y="109473"/>
                </a:lnTo>
                <a:lnTo>
                  <a:pt x="176275" y="112077"/>
                </a:lnTo>
                <a:lnTo>
                  <a:pt x="175552" y="114668"/>
                </a:lnTo>
                <a:lnTo>
                  <a:pt x="237978" y="114668"/>
                </a:lnTo>
                <a:lnTo>
                  <a:pt x="237977" y="86105"/>
                </a:lnTo>
                <a:lnTo>
                  <a:pt x="202780" y="86105"/>
                </a:lnTo>
                <a:lnTo>
                  <a:pt x="202523" y="85915"/>
                </a:lnTo>
                <a:lnTo>
                  <a:pt x="201714" y="85521"/>
                </a:lnTo>
                <a:lnTo>
                  <a:pt x="186715" y="76441"/>
                </a:lnTo>
                <a:lnTo>
                  <a:pt x="185331" y="75641"/>
                </a:lnTo>
                <a:close/>
              </a:path>
              <a:path w="238125" h="314325">
                <a:moveTo>
                  <a:pt x="235775" y="0"/>
                </a:moveTo>
                <a:lnTo>
                  <a:pt x="235407" y="457"/>
                </a:lnTo>
                <a:lnTo>
                  <a:pt x="200710" y="35318"/>
                </a:lnTo>
                <a:lnTo>
                  <a:pt x="200342" y="35775"/>
                </a:lnTo>
                <a:lnTo>
                  <a:pt x="191363" y="50012"/>
                </a:lnTo>
                <a:lnTo>
                  <a:pt x="191122" y="50228"/>
                </a:lnTo>
                <a:lnTo>
                  <a:pt x="191185" y="50596"/>
                </a:lnTo>
                <a:lnTo>
                  <a:pt x="191833" y="50825"/>
                </a:lnTo>
                <a:lnTo>
                  <a:pt x="229527" y="60007"/>
                </a:lnTo>
                <a:lnTo>
                  <a:pt x="229857" y="60109"/>
                </a:lnTo>
                <a:lnTo>
                  <a:pt x="229641" y="60299"/>
                </a:lnTo>
                <a:lnTo>
                  <a:pt x="229387" y="60464"/>
                </a:lnTo>
                <a:lnTo>
                  <a:pt x="192849" y="68719"/>
                </a:lnTo>
                <a:lnTo>
                  <a:pt x="192862" y="69341"/>
                </a:lnTo>
                <a:lnTo>
                  <a:pt x="193243" y="69710"/>
                </a:lnTo>
                <a:lnTo>
                  <a:pt x="202361" y="84861"/>
                </a:lnTo>
                <a:lnTo>
                  <a:pt x="202713" y="85521"/>
                </a:lnTo>
                <a:lnTo>
                  <a:pt x="202780" y="86105"/>
                </a:lnTo>
                <a:lnTo>
                  <a:pt x="237977" y="86105"/>
                </a:lnTo>
                <a:lnTo>
                  <a:pt x="237972" y="72"/>
                </a:lnTo>
                <a:lnTo>
                  <a:pt x="2357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90" name="bg object 9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7684876" y="15902201"/>
            <a:ext cx="231559" cy="301189"/>
          </a:xfrm>
          <a:prstGeom prst="rect">
            <a:avLst/>
          </a:prstGeom>
        </p:spPr>
      </p:pic>
      <p:pic>
        <p:nvPicPr>
          <p:cNvPr id="91" name="bg object 9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8600236" y="14816358"/>
            <a:ext cx="641857" cy="356915"/>
          </a:xfrm>
          <a:prstGeom prst="rect">
            <a:avLst/>
          </a:prstGeom>
        </p:spPr>
      </p:pic>
      <p:pic>
        <p:nvPicPr>
          <p:cNvPr id="92" name="bg object 9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9321571" y="14804203"/>
            <a:ext cx="437677" cy="381224"/>
          </a:xfrm>
          <a:prstGeom prst="rect">
            <a:avLst/>
          </a:prstGeom>
        </p:spPr>
      </p:pic>
      <p:pic>
        <p:nvPicPr>
          <p:cNvPr id="93" name="bg object 9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9851807" y="14878125"/>
            <a:ext cx="663080" cy="233382"/>
          </a:xfrm>
          <a:prstGeom prst="rect">
            <a:avLst/>
          </a:prstGeom>
        </p:spPr>
      </p:pic>
      <p:pic>
        <p:nvPicPr>
          <p:cNvPr id="94" name="bg object 9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8184536" y="14803772"/>
            <a:ext cx="284708" cy="382092"/>
          </a:xfrm>
          <a:prstGeom prst="rect">
            <a:avLst/>
          </a:prstGeom>
        </p:spPr>
      </p:pic>
      <p:pic>
        <p:nvPicPr>
          <p:cNvPr id="95" name="bg object 95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890393" y="14834540"/>
            <a:ext cx="269360" cy="320038"/>
          </a:xfrm>
          <a:prstGeom prst="rect">
            <a:avLst/>
          </a:prstGeom>
        </p:spPr>
      </p:pic>
      <p:pic>
        <p:nvPicPr>
          <p:cNvPr id="96" name="bg object 96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7232495" y="14909894"/>
            <a:ext cx="690685" cy="169857"/>
          </a:xfrm>
          <a:prstGeom prst="rect">
            <a:avLst/>
          </a:prstGeom>
        </p:spPr>
      </p:pic>
      <p:pic>
        <p:nvPicPr>
          <p:cNvPr id="97" name="bg object 97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0645882" y="14757654"/>
            <a:ext cx="473056" cy="474325"/>
          </a:xfrm>
          <a:prstGeom prst="rect">
            <a:avLst/>
          </a:prstGeom>
        </p:spPr>
      </p:pic>
      <p:pic>
        <p:nvPicPr>
          <p:cNvPr id="98" name="bg object 98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10670999" y="15323027"/>
            <a:ext cx="402185" cy="401199"/>
          </a:xfrm>
          <a:prstGeom prst="rect">
            <a:avLst/>
          </a:prstGeom>
        </p:spPr>
      </p:pic>
      <p:pic>
        <p:nvPicPr>
          <p:cNvPr id="99" name="bg object 99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9800725" y="15306225"/>
            <a:ext cx="727523" cy="434802"/>
          </a:xfrm>
          <a:prstGeom prst="rect">
            <a:avLst/>
          </a:prstGeom>
        </p:spPr>
      </p:pic>
      <p:pic>
        <p:nvPicPr>
          <p:cNvPr id="100" name="bg object 100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9255195" y="15327606"/>
            <a:ext cx="402773" cy="392033"/>
          </a:xfrm>
          <a:prstGeom prst="rect">
            <a:avLst/>
          </a:prstGeom>
        </p:spPr>
      </p:pic>
      <p:pic>
        <p:nvPicPr>
          <p:cNvPr id="101" name="bg object 101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8063895" y="15363351"/>
            <a:ext cx="269360" cy="320038"/>
          </a:xfrm>
          <a:prstGeom prst="rect">
            <a:avLst/>
          </a:prstGeom>
        </p:spPr>
      </p:pic>
      <p:pic>
        <p:nvPicPr>
          <p:cNvPr id="102" name="bg object 102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8400466" y="15438703"/>
            <a:ext cx="711979" cy="172270"/>
          </a:xfrm>
          <a:prstGeom prst="rect">
            <a:avLst/>
          </a:prstGeom>
        </p:spPr>
      </p:pic>
      <p:pic>
        <p:nvPicPr>
          <p:cNvPr id="103" name="bg object 103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6936148" y="15359635"/>
            <a:ext cx="275606" cy="327462"/>
          </a:xfrm>
          <a:prstGeom prst="rect">
            <a:avLst/>
          </a:prstGeom>
        </p:spPr>
      </p:pic>
      <p:pic>
        <p:nvPicPr>
          <p:cNvPr id="104" name="bg object 104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7285950" y="15458696"/>
            <a:ext cx="635586" cy="129857"/>
          </a:xfrm>
          <a:prstGeom prst="rect">
            <a:avLst/>
          </a:prstGeom>
        </p:spPr>
      </p:pic>
      <p:pic>
        <p:nvPicPr>
          <p:cNvPr id="105" name="bg object 105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8172645" y="16466741"/>
            <a:ext cx="370004" cy="463348"/>
          </a:xfrm>
          <a:prstGeom prst="rect">
            <a:avLst/>
          </a:prstGeom>
        </p:spPr>
      </p:pic>
      <p:pic>
        <p:nvPicPr>
          <p:cNvPr id="106" name="bg object 106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8750160" y="16423944"/>
            <a:ext cx="664051" cy="548948"/>
          </a:xfrm>
          <a:prstGeom prst="rect">
            <a:avLst/>
          </a:prstGeom>
        </p:spPr>
      </p:pic>
      <p:pic>
        <p:nvPicPr>
          <p:cNvPr id="107" name="bg object 107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10234723" y="16765771"/>
            <a:ext cx="314515" cy="96339"/>
          </a:xfrm>
          <a:prstGeom prst="rect">
            <a:avLst/>
          </a:prstGeom>
        </p:spPr>
      </p:pic>
      <p:pic>
        <p:nvPicPr>
          <p:cNvPr id="108" name="bg object 108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10236870" y="16534699"/>
            <a:ext cx="310700" cy="207610"/>
          </a:xfrm>
          <a:prstGeom prst="rect">
            <a:avLst/>
          </a:prstGeom>
        </p:spPr>
      </p:pic>
      <p:pic>
        <p:nvPicPr>
          <p:cNvPr id="109" name="bg object 109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7513846" y="16473105"/>
            <a:ext cx="451296" cy="450631"/>
          </a:xfrm>
          <a:prstGeom prst="rect">
            <a:avLst/>
          </a:prstGeom>
        </p:spPr>
      </p:pic>
      <p:pic>
        <p:nvPicPr>
          <p:cNvPr id="110" name="bg object 110"/>
          <p:cNvPicPr/>
          <p:nvPr/>
        </p:nvPicPr>
        <p:blipFill>
          <a:blip r:embed="rId40" cstate="print"/>
          <a:stretch>
            <a:fillRect/>
          </a:stretch>
        </p:blipFill>
        <p:spPr>
          <a:xfrm>
            <a:off x="9621713" y="16491864"/>
            <a:ext cx="405488" cy="413105"/>
          </a:xfrm>
          <a:prstGeom prst="rect">
            <a:avLst/>
          </a:prstGeom>
        </p:spPr>
      </p:pic>
      <p:sp>
        <p:nvSpPr>
          <p:cNvPr id="111" name="bg object 111"/>
          <p:cNvSpPr/>
          <p:nvPr/>
        </p:nvSpPr>
        <p:spPr>
          <a:xfrm>
            <a:off x="163675" y="13953090"/>
            <a:ext cx="777240" cy="777240"/>
          </a:xfrm>
          <a:custGeom>
            <a:avLst/>
            <a:gdLst/>
            <a:ahLst/>
            <a:cxnLst/>
            <a:rect l="l" t="t" r="r" b="b"/>
            <a:pathLst>
              <a:path w="777240" h="777240">
                <a:moveTo>
                  <a:pt x="516318" y="0"/>
                </a:moveTo>
                <a:lnTo>
                  <a:pt x="3746" y="0"/>
                </a:lnTo>
                <a:lnTo>
                  <a:pt x="0" y="3746"/>
                </a:lnTo>
                <a:lnTo>
                  <a:pt x="0" y="516318"/>
                </a:lnTo>
                <a:lnTo>
                  <a:pt x="228" y="517410"/>
                </a:lnTo>
                <a:lnTo>
                  <a:pt x="1066" y="519455"/>
                </a:lnTo>
                <a:lnTo>
                  <a:pt x="1689" y="520382"/>
                </a:lnTo>
                <a:lnTo>
                  <a:pt x="257454" y="776147"/>
                </a:lnTo>
                <a:lnTo>
                  <a:pt x="259575" y="777036"/>
                </a:lnTo>
                <a:lnTo>
                  <a:pt x="769747" y="777036"/>
                </a:lnTo>
                <a:lnTo>
                  <a:pt x="777024" y="769759"/>
                </a:lnTo>
                <a:lnTo>
                  <a:pt x="777024" y="760298"/>
                </a:lnTo>
                <a:lnTo>
                  <a:pt x="265264" y="760298"/>
                </a:lnTo>
                <a:lnTo>
                  <a:pt x="28562" y="523595"/>
                </a:lnTo>
                <a:lnTo>
                  <a:pt x="535419" y="523595"/>
                </a:lnTo>
                <a:lnTo>
                  <a:pt x="523595" y="511771"/>
                </a:lnTo>
                <a:lnTo>
                  <a:pt x="523595" y="506869"/>
                </a:lnTo>
                <a:lnTo>
                  <a:pt x="16725" y="506869"/>
                </a:lnTo>
                <a:lnTo>
                  <a:pt x="16725" y="16738"/>
                </a:lnTo>
                <a:lnTo>
                  <a:pt x="535432" y="16738"/>
                </a:lnTo>
                <a:lnTo>
                  <a:pt x="520382" y="1689"/>
                </a:lnTo>
                <a:lnTo>
                  <a:pt x="519455" y="1079"/>
                </a:lnTo>
                <a:lnTo>
                  <a:pt x="517410" y="228"/>
                </a:lnTo>
                <a:lnTo>
                  <a:pt x="516318" y="0"/>
                </a:lnTo>
                <a:close/>
              </a:path>
              <a:path w="777240" h="777240">
                <a:moveTo>
                  <a:pt x="80619" y="523595"/>
                </a:moveTo>
                <a:lnTo>
                  <a:pt x="74714" y="523595"/>
                </a:lnTo>
                <a:lnTo>
                  <a:pt x="311416" y="760298"/>
                </a:lnTo>
                <a:lnTo>
                  <a:pt x="317334" y="760298"/>
                </a:lnTo>
                <a:lnTo>
                  <a:pt x="80619" y="523595"/>
                </a:lnTo>
                <a:close/>
              </a:path>
              <a:path w="777240" h="777240">
                <a:moveTo>
                  <a:pt x="144335" y="523595"/>
                </a:moveTo>
                <a:lnTo>
                  <a:pt x="138417" y="523595"/>
                </a:lnTo>
                <a:lnTo>
                  <a:pt x="375119" y="760298"/>
                </a:lnTo>
                <a:lnTo>
                  <a:pt x="381025" y="760298"/>
                </a:lnTo>
                <a:lnTo>
                  <a:pt x="144335" y="523595"/>
                </a:lnTo>
                <a:close/>
              </a:path>
              <a:path w="777240" h="777240">
                <a:moveTo>
                  <a:pt x="208038" y="523595"/>
                </a:moveTo>
                <a:lnTo>
                  <a:pt x="202120" y="523595"/>
                </a:lnTo>
                <a:lnTo>
                  <a:pt x="438823" y="760298"/>
                </a:lnTo>
                <a:lnTo>
                  <a:pt x="444728" y="760298"/>
                </a:lnTo>
                <a:lnTo>
                  <a:pt x="208038" y="523595"/>
                </a:lnTo>
                <a:close/>
              </a:path>
              <a:path w="777240" h="777240">
                <a:moveTo>
                  <a:pt x="271729" y="523595"/>
                </a:moveTo>
                <a:lnTo>
                  <a:pt x="265823" y="523595"/>
                </a:lnTo>
                <a:lnTo>
                  <a:pt x="502526" y="760298"/>
                </a:lnTo>
                <a:lnTo>
                  <a:pt x="508444" y="760298"/>
                </a:lnTo>
                <a:lnTo>
                  <a:pt x="271729" y="523595"/>
                </a:lnTo>
                <a:close/>
              </a:path>
              <a:path w="777240" h="777240">
                <a:moveTo>
                  <a:pt x="335445" y="523595"/>
                </a:moveTo>
                <a:lnTo>
                  <a:pt x="329526" y="523595"/>
                </a:lnTo>
                <a:lnTo>
                  <a:pt x="566229" y="760298"/>
                </a:lnTo>
                <a:lnTo>
                  <a:pt x="572147" y="760298"/>
                </a:lnTo>
                <a:lnTo>
                  <a:pt x="335445" y="523595"/>
                </a:lnTo>
                <a:close/>
              </a:path>
              <a:path w="777240" h="777240">
                <a:moveTo>
                  <a:pt x="399148" y="523595"/>
                </a:moveTo>
                <a:lnTo>
                  <a:pt x="393230" y="523595"/>
                </a:lnTo>
                <a:lnTo>
                  <a:pt x="629932" y="760298"/>
                </a:lnTo>
                <a:lnTo>
                  <a:pt x="635850" y="760298"/>
                </a:lnTo>
                <a:lnTo>
                  <a:pt x="399148" y="523595"/>
                </a:lnTo>
                <a:close/>
              </a:path>
              <a:path w="777240" h="777240">
                <a:moveTo>
                  <a:pt x="462851" y="523595"/>
                </a:moveTo>
                <a:lnTo>
                  <a:pt x="456933" y="523595"/>
                </a:lnTo>
                <a:lnTo>
                  <a:pt x="693648" y="760298"/>
                </a:lnTo>
                <a:lnTo>
                  <a:pt x="699554" y="760298"/>
                </a:lnTo>
                <a:lnTo>
                  <a:pt x="462851" y="523595"/>
                </a:lnTo>
                <a:close/>
              </a:path>
              <a:path w="777240" h="777240">
                <a:moveTo>
                  <a:pt x="535419" y="523595"/>
                </a:moveTo>
                <a:lnTo>
                  <a:pt x="511771" y="523595"/>
                </a:lnTo>
                <a:lnTo>
                  <a:pt x="748474" y="760298"/>
                </a:lnTo>
                <a:lnTo>
                  <a:pt x="777024" y="760298"/>
                </a:lnTo>
                <a:lnTo>
                  <a:pt x="777024" y="748474"/>
                </a:lnTo>
                <a:lnTo>
                  <a:pt x="760298" y="748474"/>
                </a:lnTo>
                <a:lnTo>
                  <a:pt x="535419" y="523595"/>
                </a:lnTo>
                <a:close/>
              </a:path>
              <a:path w="777240" h="777240">
                <a:moveTo>
                  <a:pt x="529501" y="463016"/>
                </a:moveTo>
                <a:lnTo>
                  <a:pt x="523595" y="463016"/>
                </a:lnTo>
                <a:lnTo>
                  <a:pt x="760298" y="699719"/>
                </a:lnTo>
                <a:lnTo>
                  <a:pt x="760298" y="748474"/>
                </a:lnTo>
                <a:lnTo>
                  <a:pt x="777024" y="748474"/>
                </a:lnTo>
                <a:lnTo>
                  <a:pt x="777024" y="693801"/>
                </a:lnTo>
                <a:lnTo>
                  <a:pt x="760298" y="693801"/>
                </a:lnTo>
                <a:lnTo>
                  <a:pt x="529501" y="463016"/>
                </a:lnTo>
                <a:close/>
              </a:path>
              <a:path w="777240" h="777240">
                <a:moveTo>
                  <a:pt x="529501" y="399478"/>
                </a:moveTo>
                <a:lnTo>
                  <a:pt x="523595" y="399478"/>
                </a:lnTo>
                <a:lnTo>
                  <a:pt x="760298" y="636181"/>
                </a:lnTo>
                <a:lnTo>
                  <a:pt x="760298" y="693801"/>
                </a:lnTo>
                <a:lnTo>
                  <a:pt x="777024" y="693801"/>
                </a:lnTo>
                <a:lnTo>
                  <a:pt x="777024" y="630275"/>
                </a:lnTo>
                <a:lnTo>
                  <a:pt x="760298" y="630275"/>
                </a:lnTo>
                <a:lnTo>
                  <a:pt x="529501" y="399478"/>
                </a:lnTo>
                <a:close/>
              </a:path>
              <a:path w="777240" h="777240">
                <a:moveTo>
                  <a:pt x="529501" y="335940"/>
                </a:moveTo>
                <a:lnTo>
                  <a:pt x="523595" y="335940"/>
                </a:lnTo>
                <a:lnTo>
                  <a:pt x="760298" y="572643"/>
                </a:lnTo>
                <a:lnTo>
                  <a:pt x="760298" y="630275"/>
                </a:lnTo>
                <a:lnTo>
                  <a:pt x="777024" y="630275"/>
                </a:lnTo>
                <a:lnTo>
                  <a:pt x="777024" y="566737"/>
                </a:lnTo>
                <a:lnTo>
                  <a:pt x="760298" y="566737"/>
                </a:lnTo>
                <a:lnTo>
                  <a:pt x="529501" y="335940"/>
                </a:lnTo>
                <a:close/>
              </a:path>
              <a:path w="777240" h="777240">
                <a:moveTo>
                  <a:pt x="529513" y="272415"/>
                </a:moveTo>
                <a:lnTo>
                  <a:pt x="523595" y="272415"/>
                </a:lnTo>
                <a:lnTo>
                  <a:pt x="760298" y="509117"/>
                </a:lnTo>
                <a:lnTo>
                  <a:pt x="760298" y="566737"/>
                </a:lnTo>
                <a:lnTo>
                  <a:pt x="777024" y="566737"/>
                </a:lnTo>
                <a:lnTo>
                  <a:pt x="777024" y="503199"/>
                </a:lnTo>
                <a:lnTo>
                  <a:pt x="760298" y="503199"/>
                </a:lnTo>
                <a:lnTo>
                  <a:pt x="529513" y="272415"/>
                </a:lnTo>
                <a:close/>
              </a:path>
              <a:path w="777240" h="777240">
                <a:moveTo>
                  <a:pt x="535432" y="16738"/>
                </a:moveTo>
                <a:lnTo>
                  <a:pt x="506869" y="16738"/>
                </a:lnTo>
                <a:lnTo>
                  <a:pt x="506869" y="506869"/>
                </a:lnTo>
                <a:lnTo>
                  <a:pt x="523595" y="506869"/>
                </a:lnTo>
                <a:lnTo>
                  <a:pt x="523595" y="463016"/>
                </a:lnTo>
                <a:lnTo>
                  <a:pt x="529501" y="463016"/>
                </a:lnTo>
                <a:lnTo>
                  <a:pt x="523595" y="457111"/>
                </a:lnTo>
                <a:lnTo>
                  <a:pt x="523595" y="399478"/>
                </a:lnTo>
                <a:lnTo>
                  <a:pt x="529501" y="399478"/>
                </a:lnTo>
                <a:lnTo>
                  <a:pt x="523595" y="393573"/>
                </a:lnTo>
                <a:lnTo>
                  <a:pt x="523595" y="335940"/>
                </a:lnTo>
                <a:lnTo>
                  <a:pt x="529501" y="335940"/>
                </a:lnTo>
                <a:lnTo>
                  <a:pt x="523595" y="330034"/>
                </a:lnTo>
                <a:lnTo>
                  <a:pt x="523595" y="272415"/>
                </a:lnTo>
                <a:lnTo>
                  <a:pt x="529513" y="272415"/>
                </a:lnTo>
                <a:lnTo>
                  <a:pt x="523595" y="266496"/>
                </a:lnTo>
                <a:lnTo>
                  <a:pt x="523595" y="208864"/>
                </a:lnTo>
                <a:lnTo>
                  <a:pt x="529501" y="208864"/>
                </a:lnTo>
                <a:lnTo>
                  <a:pt x="523595" y="202958"/>
                </a:lnTo>
                <a:lnTo>
                  <a:pt x="523595" y="145338"/>
                </a:lnTo>
                <a:lnTo>
                  <a:pt x="529513" y="145338"/>
                </a:lnTo>
                <a:lnTo>
                  <a:pt x="523595" y="139420"/>
                </a:lnTo>
                <a:lnTo>
                  <a:pt x="523595" y="81800"/>
                </a:lnTo>
                <a:lnTo>
                  <a:pt x="529513" y="81800"/>
                </a:lnTo>
                <a:lnTo>
                  <a:pt x="523595" y="75882"/>
                </a:lnTo>
                <a:lnTo>
                  <a:pt x="523595" y="28562"/>
                </a:lnTo>
                <a:lnTo>
                  <a:pt x="547255" y="28562"/>
                </a:lnTo>
                <a:lnTo>
                  <a:pt x="535432" y="16738"/>
                </a:lnTo>
                <a:close/>
              </a:path>
              <a:path w="777240" h="777240">
                <a:moveTo>
                  <a:pt x="529501" y="208864"/>
                </a:moveTo>
                <a:lnTo>
                  <a:pt x="523595" y="208864"/>
                </a:lnTo>
                <a:lnTo>
                  <a:pt x="760298" y="445579"/>
                </a:lnTo>
                <a:lnTo>
                  <a:pt x="760298" y="503199"/>
                </a:lnTo>
                <a:lnTo>
                  <a:pt x="777024" y="503199"/>
                </a:lnTo>
                <a:lnTo>
                  <a:pt x="777024" y="439661"/>
                </a:lnTo>
                <a:lnTo>
                  <a:pt x="760298" y="439661"/>
                </a:lnTo>
                <a:lnTo>
                  <a:pt x="529501" y="208864"/>
                </a:lnTo>
                <a:close/>
              </a:path>
              <a:path w="777240" h="777240">
                <a:moveTo>
                  <a:pt x="529513" y="145338"/>
                </a:moveTo>
                <a:lnTo>
                  <a:pt x="523595" y="145338"/>
                </a:lnTo>
                <a:lnTo>
                  <a:pt x="760298" y="382041"/>
                </a:lnTo>
                <a:lnTo>
                  <a:pt x="760298" y="439661"/>
                </a:lnTo>
                <a:lnTo>
                  <a:pt x="777024" y="439661"/>
                </a:lnTo>
                <a:lnTo>
                  <a:pt x="777024" y="376123"/>
                </a:lnTo>
                <a:lnTo>
                  <a:pt x="760298" y="376123"/>
                </a:lnTo>
                <a:lnTo>
                  <a:pt x="529513" y="145338"/>
                </a:lnTo>
                <a:close/>
              </a:path>
              <a:path w="777240" h="777240">
                <a:moveTo>
                  <a:pt x="529513" y="81800"/>
                </a:moveTo>
                <a:lnTo>
                  <a:pt x="523595" y="81800"/>
                </a:lnTo>
                <a:lnTo>
                  <a:pt x="760298" y="318503"/>
                </a:lnTo>
                <a:lnTo>
                  <a:pt x="760298" y="376123"/>
                </a:lnTo>
                <a:lnTo>
                  <a:pt x="777024" y="376123"/>
                </a:lnTo>
                <a:lnTo>
                  <a:pt x="777024" y="312585"/>
                </a:lnTo>
                <a:lnTo>
                  <a:pt x="760298" y="312585"/>
                </a:lnTo>
                <a:lnTo>
                  <a:pt x="529513" y="81800"/>
                </a:lnTo>
                <a:close/>
              </a:path>
              <a:path w="777240" h="777240">
                <a:moveTo>
                  <a:pt x="547255" y="28562"/>
                </a:moveTo>
                <a:lnTo>
                  <a:pt x="523595" y="28562"/>
                </a:lnTo>
                <a:lnTo>
                  <a:pt x="760298" y="265264"/>
                </a:lnTo>
                <a:lnTo>
                  <a:pt x="760298" y="312585"/>
                </a:lnTo>
                <a:lnTo>
                  <a:pt x="777024" y="312585"/>
                </a:lnTo>
                <a:lnTo>
                  <a:pt x="777024" y="259588"/>
                </a:lnTo>
                <a:lnTo>
                  <a:pt x="776147" y="257454"/>
                </a:lnTo>
                <a:lnTo>
                  <a:pt x="547255" y="285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bg object 112"/>
          <p:cNvSpPr/>
          <p:nvPr/>
        </p:nvSpPr>
        <p:spPr>
          <a:xfrm>
            <a:off x="471511" y="14189747"/>
            <a:ext cx="5535295" cy="2917190"/>
          </a:xfrm>
          <a:custGeom>
            <a:avLst/>
            <a:gdLst/>
            <a:ahLst/>
            <a:cxnLst/>
            <a:rect l="l" t="t" r="r" b="b"/>
            <a:pathLst>
              <a:path w="5535295" h="2917190">
                <a:moveTo>
                  <a:pt x="0" y="542277"/>
                </a:moveTo>
                <a:lnTo>
                  <a:pt x="0" y="2916809"/>
                </a:lnTo>
                <a:lnTo>
                  <a:pt x="5535129" y="2916809"/>
                </a:lnTo>
                <a:lnTo>
                  <a:pt x="5535129" y="0"/>
                </a:lnTo>
                <a:lnTo>
                  <a:pt x="451472" y="0"/>
                </a:lnTo>
              </a:path>
            </a:pathLst>
          </a:custGeom>
          <a:ln w="119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13" name="bg object 113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325382" y="14097698"/>
            <a:ext cx="200190" cy="205168"/>
          </a:xfrm>
          <a:prstGeom prst="rect">
            <a:avLst/>
          </a:prstGeom>
        </p:spPr>
      </p:pic>
      <p:pic>
        <p:nvPicPr>
          <p:cNvPr id="114" name="bg object 114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2303612" y="506590"/>
            <a:ext cx="1519913" cy="1584999"/>
          </a:xfrm>
          <a:prstGeom prst="rect">
            <a:avLst/>
          </a:prstGeom>
        </p:spPr>
      </p:pic>
      <p:pic>
        <p:nvPicPr>
          <p:cNvPr id="115" name="bg object 115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1511095" y="2718846"/>
            <a:ext cx="493637" cy="174345"/>
          </a:xfrm>
          <a:prstGeom prst="rect">
            <a:avLst/>
          </a:prstGeom>
        </p:spPr>
      </p:pic>
      <p:pic>
        <p:nvPicPr>
          <p:cNvPr id="116" name="bg object 116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2030041" y="2718605"/>
            <a:ext cx="430356" cy="174586"/>
          </a:xfrm>
          <a:prstGeom prst="rect">
            <a:avLst/>
          </a:prstGeom>
        </p:spPr>
      </p:pic>
      <p:sp>
        <p:nvSpPr>
          <p:cNvPr id="117" name="bg object 117"/>
          <p:cNvSpPr/>
          <p:nvPr/>
        </p:nvSpPr>
        <p:spPr>
          <a:xfrm>
            <a:off x="2485466" y="2722295"/>
            <a:ext cx="41910" cy="167640"/>
          </a:xfrm>
          <a:custGeom>
            <a:avLst/>
            <a:gdLst/>
            <a:ahLst/>
            <a:cxnLst/>
            <a:rect l="l" t="t" r="r" b="b"/>
            <a:pathLst>
              <a:path w="41910" h="167639">
                <a:moveTo>
                  <a:pt x="41617" y="0"/>
                </a:moveTo>
                <a:lnTo>
                  <a:pt x="0" y="0"/>
                </a:lnTo>
                <a:lnTo>
                  <a:pt x="0" y="167449"/>
                </a:lnTo>
                <a:lnTo>
                  <a:pt x="41617" y="167449"/>
                </a:lnTo>
                <a:lnTo>
                  <a:pt x="41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18" name="bg object 118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2552673" y="2718846"/>
            <a:ext cx="177546" cy="174345"/>
          </a:xfrm>
          <a:prstGeom prst="rect">
            <a:avLst/>
          </a:prstGeom>
        </p:spPr>
      </p:pic>
      <p:pic>
        <p:nvPicPr>
          <p:cNvPr id="119" name="bg object 119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2755529" y="2721310"/>
            <a:ext cx="495593" cy="168440"/>
          </a:xfrm>
          <a:prstGeom prst="rect">
            <a:avLst/>
          </a:prstGeom>
        </p:spPr>
      </p:pic>
      <p:pic>
        <p:nvPicPr>
          <p:cNvPr id="120" name="bg object 120"/>
          <p:cNvPicPr/>
          <p:nvPr/>
        </p:nvPicPr>
        <p:blipFill>
          <a:blip r:embed="rId47" cstate="print"/>
          <a:stretch>
            <a:fillRect/>
          </a:stretch>
        </p:blipFill>
        <p:spPr>
          <a:xfrm>
            <a:off x="3334039" y="2722298"/>
            <a:ext cx="157848" cy="167449"/>
          </a:xfrm>
          <a:prstGeom prst="rect">
            <a:avLst/>
          </a:prstGeom>
        </p:spPr>
      </p:pic>
      <p:pic>
        <p:nvPicPr>
          <p:cNvPr id="121" name="bg object 121"/>
          <p:cNvPicPr/>
          <p:nvPr/>
        </p:nvPicPr>
        <p:blipFill>
          <a:blip r:embed="rId48" cstate="print"/>
          <a:stretch>
            <a:fillRect/>
          </a:stretch>
        </p:blipFill>
        <p:spPr>
          <a:xfrm>
            <a:off x="3511546" y="2718846"/>
            <a:ext cx="177545" cy="174345"/>
          </a:xfrm>
          <a:prstGeom prst="rect">
            <a:avLst/>
          </a:prstGeom>
        </p:spPr>
      </p:pic>
      <p:pic>
        <p:nvPicPr>
          <p:cNvPr id="122" name="bg object 122"/>
          <p:cNvPicPr/>
          <p:nvPr/>
        </p:nvPicPr>
        <p:blipFill>
          <a:blip r:embed="rId49" cstate="print"/>
          <a:stretch>
            <a:fillRect/>
          </a:stretch>
        </p:blipFill>
        <p:spPr>
          <a:xfrm>
            <a:off x="3710449" y="2718845"/>
            <a:ext cx="172631" cy="174345"/>
          </a:xfrm>
          <a:prstGeom prst="rect">
            <a:avLst/>
          </a:prstGeom>
        </p:spPr>
      </p:pic>
      <p:sp>
        <p:nvSpPr>
          <p:cNvPr id="123" name="bg object 123"/>
          <p:cNvSpPr/>
          <p:nvPr/>
        </p:nvSpPr>
        <p:spPr>
          <a:xfrm>
            <a:off x="3908615" y="2721723"/>
            <a:ext cx="127000" cy="167640"/>
          </a:xfrm>
          <a:custGeom>
            <a:avLst/>
            <a:gdLst/>
            <a:ahLst/>
            <a:cxnLst/>
            <a:rect l="l" t="t" r="r" b="b"/>
            <a:pathLst>
              <a:path w="127000" h="167639">
                <a:moveTo>
                  <a:pt x="126580" y="0"/>
                </a:moveTo>
                <a:lnTo>
                  <a:pt x="0" y="0"/>
                </a:lnTo>
                <a:lnTo>
                  <a:pt x="0" y="36830"/>
                </a:lnTo>
                <a:lnTo>
                  <a:pt x="0" y="67310"/>
                </a:lnTo>
                <a:lnTo>
                  <a:pt x="0" y="102870"/>
                </a:lnTo>
                <a:lnTo>
                  <a:pt x="0" y="132080"/>
                </a:lnTo>
                <a:lnTo>
                  <a:pt x="0" y="167640"/>
                </a:lnTo>
                <a:lnTo>
                  <a:pt x="126580" y="167640"/>
                </a:lnTo>
                <a:lnTo>
                  <a:pt x="126580" y="132080"/>
                </a:lnTo>
                <a:lnTo>
                  <a:pt x="41617" y="132080"/>
                </a:lnTo>
                <a:lnTo>
                  <a:pt x="41617" y="102870"/>
                </a:lnTo>
                <a:lnTo>
                  <a:pt x="115747" y="102870"/>
                </a:lnTo>
                <a:lnTo>
                  <a:pt x="115747" y="67310"/>
                </a:lnTo>
                <a:lnTo>
                  <a:pt x="41617" y="67310"/>
                </a:lnTo>
                <a:lnTo>
                  <a:pt x="41617" y="36830"/>
                </a:lnTo>
                <a:lnTo>
                  <a:pt x="126580" y="36830"/>
                </a:lnTo>
                <a:lnTo>
                  <a:pt x="126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24" name="bg object 124"/>
          <p:cNvPicPr/>
          <p:nvPr/>
        </p:nvPicPr>
        <p:blipFill>
          <a:blip r:embed="rId50" cstate="print"/>
          <a:stretch>
            <a:fillRect/>
          </a:stretch>
        </p:blipFill>
        <p:spPr>
          <a:xfrm>
            <a:off x="4058795" y="2721717"/>
            <a:ext cx="466058" cy="168568"/>
          </a:xfrm>
          <a:prstGeom prst="rect">
            <a:avLst/>
          </a:prstGeom>
        </p:spPr>
      </p:pic>
      <p:pic>
        <p:nvPicPr>
          <p:cNvPr id="125" name="bg object 125"/>
          <p:cNvPicPr/>
          <p:nvPr/>
        </p:nvPicPr>
        <p:blipFill>
          <a:blip r:embed="rId51" cstate="print"/>
          <a:stretch>
            <a:fillRect/>
          </a:stretch>
        </p:blipFill>
        <p:spPr>
          <a:xfrm>
            <a:off x="1511099" y="2285753"/>
            <a:ext cx="166585" cy="168249"/>
          </a:xfrm>
          <a:prstGeom prst="rect">
            <a:avLst/>
          </a:prstGeom>
        </p:spPr>
      </p:pic>
      <p:pic>
        <p:nvPicPr>
          <p:cNvPr id="126" name="bg object 126"/>
          <p:cNvPicPr/>
          <p:nvPr/>
        </p:nvPicPr>
        <p:blipFill>
          <a:blip r:embed="rId52" cstate="print"/>
          <a:stretch>
            <a:fillRect/>
          </a:stretch>
        </p:blipFill>
        <p:spPr>
          <a:xfrm>
            <a:off x="1698545" y="2285744"/>
            <a:ext cx="171348" cy="168262"/>
          </a:xfrm>
          <a:prstGeom prst="rect">
            <a:avLst/>
          </a:prstGeom>
        </p:spPr>
      </p:pic>
      <p:pic>
        <p:nvPicPr>
          <p:cNvPr id="127" name="bg object 127"/>
          <p:cNvPicPr/>
          <p:nvPr/>
        </p:nvPicPr>
        <p:blipFill>
          <a:blip r:embed="rId53" cstate="print"/>
          <a:stretch>
            <a:fillRect/>
          </a:stretch>
        </p:blipFill>
        <p:spPr>
          <a:xfrm>
            <a:off x="1894300" y="2289078"/>
            <a:ext cx="148767" cy="161594"/>
          </a:xfrm>
          <a:prstGeom prst="rect">
            <a:avLst/>
          </a:prstGeom>
        </p:spPr>
      </p:pic>
      <p:pic>
        <p:nvPicPr>
          <p:cNvPr id="128" name="bg object 128"/>
          <p:cNvPicPr/>
          <p:nvPr/>
        </p:nvPicPr>
        <p:blipFill>
          <a:blip r:embed="rId54" cstate="print"/>
          <a:stretch>
            <a:fillRect/>
          </a:stretch>
        </p:blipFill>
        <p:spPr>
          <a:xfrm>
            <a:off x="2067488" y="2285751"/>
            <a:ext cx="168732" cy="168249"/>
          </a:xfrm>
          <a:prstGeom prst="rect">
            <a:avLst/>
          </a:prstGeom>
        </p:spPr>
      </p:pic>
      <p:sp>
        <p:nvSpPr>
          <p:cNvPr id="129" name="bg object 129"/>
          <p:cNvSpPr/>
          <p:nvPr/>
        </p:nvSpPr>
        <p:spPr>
          <a:xfrm>
            <a:off x="2267991" y="2285516"/>
            <a:ext cx="741045" cy="168910"/>
          </a:xfrm>
          <a:custGeom>
            <a:avLst/>
            <a:gdLst/>
            <a:ahLst/>
            <a:cxnLst/>
            <a:rect l="l" t="t" r="r" b="b"/>
            <a:pathLst>
              <a:path w="741044" h="168910">
                <a:moveTo>
                  <a:pt x="148285" y="165163"/>
                </a:moveTo>
                <a:lnTo>
                  <a:pt x="112674" y="118338"/>
                </a:lnTo>
                <a:lnTo>
                  <a:pt x="106705" y="110502"/>
                </a:lnTo>
                <a:lnTo>
                  <a:pt x="119646" y="101727"/>
                </a:lnTo>
                <a:lnTo>
                  <a:pt x="129362" y="90246"/>
                </a:lnTo>
                <a:lnTo>
                  <a:pt x="132892" y="82219"/>
                </a:lnTo>
                <a:lnTo>
                  <a:pt x="135470" y="76352"/>
                </a:lnTo>
                <a:lnTo>
                  <a:pt x="137591" y="60363"/>
                </a:lnTo>
                <a:lnTo>
                  <a:pt x="133235" y="38976"/>
                </a:lnTo>
                <a:lnTo>
                  <a:pt x="132778" y="36753"/>
                </a:lnTo>
                <a:lnTo>
                  <a:pt x="119176" y="18859"/>
                </a:lnTo>
                <a:lnTo>
                  <a:pt x="98094" y="7531"/>
                </a:lnTo>
                <a:lnTo>
                  <a:pt x="97675" y="7480"/>
                </a:lnTo>
                <a:lnTo>
                  <a:pt x="97675" y="60363"/>
                </a:lnTo>
                <a:lnTo>
                  <a:pt x="95504" y="69392"/>
                </a:lnTo>
                <a:lnTo>
                  <a:pt x="89560" y="76276"/>
                </a:lnTo>
                <a:lnTo>
                  <a:pt x="80721" y="80670"/>
                </a:lnTo>
                <a:lnTo>
                  <a:pt x="69862" y="82219"/>
                </a:lnTo>
                <a:lnTo>
                  <a:pt x="40157" y="82219"/>
                </a:lnTo>
                <a:lnTo>
                  <a:pt x="40157" y="38976"/>
                </a:lnTo>
                <a:lnTo>
                  <a:pt x="69862" y="38976"/>
                </a:lnTo>
                <a:lnTo>
                  <a:pt x="80721" y="40474"/>
                </a:lnTo>
                <a:lnTo>
                  <a:pt x="89560" y="44767"/>
                </a:lnTo>
                <a:lnTo>
                  <a:pt x="95504" y="51498"/>
                </a:lnTo>
                <a:lnTo>
                  <a:pt x="97675" y="60363"/>
                </a:lnTo>
                <a:lnTo>
                  <a:pt x="97675" y="7480"/>
                </a:lnTo>
                <a:lnTo>
                  <a:pt x="70815" y="3568"/>
                </a:lnTo>
                <a:lnTo>
                  <a:pt x="0" y="3568"/>
                </a:lnTo>
                <a:lnTo>
                  <a:pt x="0" y="165163"/>
                </a:lnTo>
                <a:lnTo>
                  <a:pt x="40157" y="165163"/>
                </a:lnTo>
                <a:lnTo>
                  <a:pt x="40157" y="118338"/>
                </a:lnTo>
                <a:lnTo>
                  <a:pt x="65112" y="118338"/>
                </a:lnTo>
                <a:lnTo>
                  <a:pt x="99809" y="165163"/>
                </a:lnTo>
                <a:lnTo>
                  <a:pt x="148285" y="165163"/>
                </a:lnTo>
                <a:close/>
              </a:path>
              <a:path w="741044" h="168910">
                <a:moveTo>
                  <a:pt x="285369" y="3200"/>
                </a:moveTo>
                <a:lnTo>
                  <a:pt x="163207" y="3200"/>
                </a:lnTo>
                <a:lnTo>
                  <a:pt x="163207" y="38760"/>
                </a:lnTo>
                <a:lnTo>
                  <a:pt x="163207" y="67970"/>
                </a:lnTo>
                <a:lnTo>
                  <a:pt x="163207" y="102260"/>
                </a:lnTo>
                <a:lnTo>
                  <a:pt x="163207" y="130200"/>
                </a:lnTo>
                <a:lnTo>
                  <a:pt x="163207" y="165760"/>
                </a:lnTo>
                <a:lnTo>
                  <a:pt x="285369" y="165760"/>
                </a:lnTo>
                <a:lnTo>
                  <a:pt x="285369" y="130200"/>
                </a:lnTo>
                <a:lnTo>
                  <a:pt x="203377" y="130200"/>
                </a:lnTo>
                <a:lnTo>
                  <a:pt x="203377" y="102260"/>
                </a:lnTo>
                <a:lnTo>
                  <a:pt x="274904" y="102260"/>
                </a:lnTo>
                <a:lnTo>
                  <a:pt x="274904" y="67970"/>
                </a:lnTo>
                <a:lnTo>
                  <a:pt x="203377" y="67970"/>
                </a:lnTo>
                <a:lnTo>
                  <a:pt x="203377" y="38760"/>
                </a:lnTo>
                <a:lnTo>
                  <a:pt x="285369" y="38760"/>
                </a:lnTo>
                <a:lnTo>
                  <a:pt x="285369" y="3200"/>
                </a:lnTo>
                <a:close/>
              </a:path>
              <a:path w="741044" h="168910">
                <a:moveTo>
                  <a:pt x="440029" y="115963"/>
                </a:moveTo>
                <a:lnTo>
                  <a:pt x="411353" y="75869"/>
                </a:lnTo>
                <a:lnTo>
                  <a:pt x="368731" y="64630"/>
                </a:lnTo>
                <a:lnTo>
                  <a:pt x="356616" y="62026"/>
                </a:lnTo>
                <a:lnTo>
                  <a:pt x="350189" y="58229"/>
                </a:lnTo>
                <a:lnTo>
                  <a:pt x="350189" y="49428"/>
                </a:lnTo>
                <a:lnTo>
                  <a:pt x="351853" y="42494"/>
                </a:lnTo>
                <a:lnTo>
                  <a:pt x="356539" y="37426"/>
                </a:lnTo>
                <a:lnTo>
                  <a:pt x="363816" y="34328"/>
                </a:lnTo>
                <a:lnTo>
                  <a:pt x="373240" y="33274"/>
                </a:lnTo>
                <a:lnTo>
                  <a:pt x="383946" y="34759"/>
                </a:lnTo>
                <a:lnTo>
                  <a:pt x="391655" y="38938"/>
                </a:lnTo>
                <a:lnTo>
                  <a:pt x="396697" y="45402"/>
                </a:lnTo>
                <a:lnTo>
                  <a:pt x="399389" y="53708"/>
                </a:lnTo>
                <a:lnTo>
                  <a:pt x="439788" y="53708"/>
                </a:lnTo>
                <a:lnTo>
                  <a:pt x="430949" y="26962"/>
                </a:lnTo>
                <a:lnTo>
                  <a:pt x="413499" y="10541"/>
                </a:lnTo>
                <a:lnTo>
                  <a:pt x="391896" y="2273"/>
                </a:lnTo>
                <a:lnTo>
                  <a:pt x="370636" y="0"/>
                </a:lnTo>
                <a:lnTo>
                  <a:pt x="344563" y="3695"/>
                </a:lnTo>
                <a:lnTo>
                  <a:pt x="324281" y="14262"/>
                </a:lnTo>
                <a:lnTo>
                  <a:pt x="311137" y="30873"/>
                </a:lnTo>
                <a:lnTo>
                  <a:pt x="306463" y="52755"/>
                </a:lnTo>
                <a:lnTo>
                  <a:pt x="309295" y="70040"/>
                </a:lnTo>
                <a:lnTo>
                  <a:pt x="353288" y="100279"/>
                </a:lnTo>
                <a:lnTo>
                  <a:pt x="393687" y="108839"/>
                </a:lnTo>
                <a:lnTo>
                  <a:pt x="397014" y="114541"/>
                </a:lnTo>
                <a:lnTo>
                  <a:pt x="397014" y="120015"/>
                </a:lnTo>
                <a:lnTo>
                  <a:pt x="395554" y="125945"/>
                </a:lnTo>
                <a:lnTo>
                  <a:pt x="391210" y="130441"/>
                </a:lnTo>
                <a:lnTo>
                  <a:pt x="384073" y="133286"/>
                </a:lnTo>
                <a:lnTo>
                  <a:pt x="374192" y="134277"/>
                </a:lnTo>
                <a:lnTo>
                  <a:pt x="361226" y="132715"/>
                </a:lnTo>
                <a:lnTo>
                  <a:pt x="351053" y="128219"/>
                </a:lnTo>
                <a:lnTo>
                  <a:pt x="343954" y="121031"/>
                </a:lnTo>
                <a:lnTo>
                  <a:pt x="340220" y="111455"/>
                </a:lnTo>
                <a:lnTo>
                  <a:pt x="300050" y="111455"/>
                </a:lnTo>
                <a:lnTo>
                  <a:pt x="307936" y="137210"/>
                </a:lnTo>
                <a:lnTo>
                  <a:pt x="324319" y="154940"/>
                </a:lnTo>
                <a:lnTo>
                  <a:pt x="346798" y="165188"/>
                </a:lnTo>
                <a:lnTo>
                  <a:pt x="373011" y="168490"/>
                </a:lnTo>
                <a:lnTo>
                  <a:pt x="400519" y="164833"/>
                </a:lnTo>
                <a:lnTo>
                  <a:pt x="421665" y="154355"/>
                </a:lnTo>
                <a:lnTo>
                  <a:pt x="435229" y="137807"/>
                </a:lnTo>
                <a:lnTo>
                  <a:pt x="440029" y="115963"/>
                </a:lnTo>
                <a:close/>
              </a:path>
              <a:path w="741044" h="168910">
                <a:moveTo>
                  <a:pt x="629856" y="84353"/>
                </a:moveTo>
                <a:lnTo>
                  <a:pt x="623341" y="51358"/>
                </a:lnTo>
                <a:lnTo>
                  <a:pt x="614019" y="37541"/>
                </a:lnTo>
                <a:lnTo>
                  <a:pt x="605320" y="24650"/>
                </a:lnTo>
                <a:lnTo>
                  <a:pt x="588975" y="13906"/>
                </a:lnTo>
                <a:lnTo>
                  <a:pt x="588975" y="84353"/>
                </a:lnTo>
                <a:lnTo>
                  <a:pt x="585635" y="102400"/>
                </a:lnTo>
                <a:lnTo>
                  <a:pt x="576326" y="117297"/>
                </a:lnTo>
                <a:lnTo>
                  <a:pt x="562114" y="127431"/>
                </a:lnTo>
                <a:lnTo>
                  <a:pt x="544068" y="131165"/>
                </a:lnTo>
                <a:lnTo>
                  <a:pt x="526021" y="127431"/>
                </a:lnTo>
                <a:lnTo>
                  <a:pt x="511810" y="117297"/>
                </a:lnTo>
                <a:lnTo>
                  <a:pt x="502488" y="102400"/>
                </a:lnTo>
                <a:lnTo>
                  <a:pt x="499148" y="84353"/>
                </a:lnTo>
                <a:lnTo>
                  <a:pt x="502488" y="66319"/>
                </a:lnTo>
                <a:lnTo>
                  <a:pt x="511810" y="51422"/>
                </a:lnTo>
                <a:lnTo>
                  <a:pt x="526021" y="41287"/>
                </a:lnTo>
                <a:lnTo>
                  <a:pt x="544068" y="37541"/>
                </a:lnTo>
                <a:lnTo>
                  <a:pt x="562114" y="41287"/>
                </a:lnTo>
                <a:lnTo>
                  <a:pt x="576326" y="51422"/>
                </a:lnTo>
                <a:lnTo>
                  <a:pt x="585635" y="66319"/>
                </a:lnTo>
                <a:lnTo>
                  <a:pt x="588975" y="84353"/>
                </a:lnTo>
                <a:lnTo>
                  <a:pt x="588975" y="13906"/>
                </a:lnTo>
                <a:lnTo>
                  <a:pt x="578129" y="6756"/>
                </a:lnTo>
                <a:lnTo>
                  <a:pt x="544068" y="228"/>
                </a:lnTo>
                <a:lnTo>
                  <a:pt x="510146" y="6756"/>
                </a:lnTo>
                <a:lnTo>
                  <a:pt x="483019" y="24650"/>
                </a:lnTo>
                <a:lnTo>
                  <a:pt x="465023" y="51358"/>
                </a:lnTo>
                <a:lnTo>
                  <a:pt x="458508" y="84353"/>
                </a:lnTo>
                <a:lnTo>
                  <a:pt x="465023" y="117360"/>
                </a:lnTo>
                <a:lnTo>
                  <a:pt x="483019" y="144068"/>
                </a:lnTo>
                <a:lnTo>
                  <a:pt x="510146" y="161963"/>
                </a:lnTo>
                <a:lnTo>
                  <a:pt x="544068" y="168490"/>
                </a:lnTo>
                <a:lnTo>
                  <a:pt x="578129" y="161963"/>
                </a:lnTo>
                <a:lnTo>
                  <a:pt x="605320" y="144068"/>
                </a:lnTo>
                <a:lnTo>
                  <a:pt x="614019" y="131165"/>
                </a:lnTo>
                <a:lnTo>
                  <a:pt x="623341" y="117360"/>
                </a:lnTo>
                <a:lnTo>
                  <a:pt x="629856" y="84353"/>
                </a:lnTo>
                <a:close/>
              </a:path>
              <a:path w="741044" h="168910">
                <a:moveTo>
                  <a:pt x="740765" y="3556"/>
                </a:moveTo>
                <a:lnTo>
                  <a:pt x="723887" y="3556"/>
                </a:lnTo>
                <a:lnTo>
                  <a:pt x="723887" y="165150"/>
                </a:lnTo>
                <a:lnTo>
                  <a:pt x="740765" y="165150"/>
                </a:lnTo>
                <a:lnTo>
                  <a:pt x="740765" y="3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30" name="bg object 130"/>
          <p:cNvPicPr/>
          <p:nvPr/>
        </p:nvPicPr>
        <p:blipFill>
          <a:blip r:embed="rId55" cstate="print"/>
          <a:stretch>
            <a:fillRect/>
          </a:stretch>
        </p:blipFill>
        <p:spPr>
          <a:xfrm>
            <a:off x="3054120" y="2289078"/>
            <a:ext cx="136880" cy="161594"/>
          </a:xfrm>
          <a:prstGeom prst="rect">
            <a:avLst/>
          </a:prstGeom>
        </p:spPr>
      </p:pic>
      <p:sp>
        <p:nvSpPr>
          <p:cNvPr id="131" name="bg object 131"/>
          <p:cNvSpPr/>
          <p:nvPr/>
        </p:nvSpPr>
        <p:spPr>
          <a:xfrm>
            <a:off x="3218268" y="2288856"/>
            <a:ext cx="276860" cy="161925"/>
          </a:xfrm>
          <a:custGeom>
            <a:avLst/>
            <a:gdLst/>
            <a:ahLst/>
            <a:cxnLst/>
            <a:rect l="l" t="t" r="r" b="b"/>
            <a:pathLst>
              <a:path w="276860" h="161925">
                <a:moveTo>
                  <a:pt x="137121" y="419"/>
                </a:moveTo>
                <a:lnTo>
                  <a:pt x="0" y="419"/>
                </a:lnTo>
                <a:lnTo>
                  <a:pt x="0" y="15659"/>
                </a:lnTo>
                <a:lnTo>
                  <a:pt x="60121" y="15659"/>
                </a:lnTo>
                <a:lnTo>
                  <a:pt x="60121" y="161709"/>
                </a:lnTo>
                <a:lnTo>
                  <a:pt x="77000" y="161709"/>
                </a:lnTo>
                <a:lnTo>
                  <a:pt x="77000" y="15659"/>
                </a:lnTo>
                <a:lnTo>
                  <a:pt x="137121" y="15659"/>
                </a:lnTo>
                <a:lnTo>
                  <a:pt x="137121" y="419"/>
                </a:lnTo>
                <a:close/>
              </a:path>
              <a:path w="276860" h="161925">
                <a:moveTo>
                  <a:pt x="276580" y="0"/>
                </a:moveTo>
                <a:lnTo>
                  <a:pt x="164414" y="0"/>
                </a:lnTo>
                <a:lnTo>
                  <a:pt x="164414" y="15240"/>
                </a:lnTo>
                <a:lnTo>
                  <a:pt x="164414" y="73660"/>
                </a:lnTo>
                <a:lnTo>
                  <a:pt x="164414" y="88900"/>
                </a:lnTo>
                <a:lnTo>
                  <a:pt x="164414" y="146050"/>
                </a:lnTo>
                <a:lnTo>
                  <a:pt x="164414" y="161290"/>
                </a:lnTo>
                <a:lnTo>
                  <a:pt x="276580" y="161290"/>
                </a:lnTo>
                <a:lnTo>
                  <a:pt x="276580" y="146050"/>
                </a:lnTo>
                <a:lnTo>
                  <a:pt x="181292" y="146050"/>
                </a:lnTo>
                <a:lnTo>
                  <a:pt x="181292" y="88900"/>
                </a:lnTo>
                <a:lnTo>
                  <a:pt x="267081" y="88900"/>
                </a:lnTo>
                <a:lnTo>
                  <a:pt x="267081" y="73660"/>
                </a:lnTo>
                <a:lnTo>
                  <a:pt x="181292" y="73660"/>
                </a:lnTo>
                <a:lnTo>
                  <a:pt x="181292" y="15240"/>
                </a:lnTo>
                <a:lnTo>
                  <a:pt x="276580" y="15240"/>
                </a:lnTo>
                <a:lnTo>
                  <a:pt x="2765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32" name="bg object 132"/>
          <p:cNvPicPr/>
          <p:nvPr/>
        </p:nvPicPr>
        <p:blipFill>
          <a:blip r:embed="rId56" cstate="print"/>
          <a:stretch>
            <a:fillRect/>
          </a:stretch>
        </p:blipFill>
        <p:spPr>
          <a:xfrm>
            <a:off x="3532831" y="2289079"/>
            <a:ext cx="128803" cy="161594"/>
          </a:xfrm>
          <a:prstGeom prst="rect">
            <a:avLst/>
          </a:prstGeom>
        </p:spPr>
      </p:pic>
      <p:pic>
        <p:nvPicPr>
          <p:cNvPr id="133" name="bg object 133"/>
          <p:cNvPicPr/>
          <p:nvPr/>
        </p:nvPicPr>
        <p:blipFill>
          <a:blip r:embed="rId57" cstate="print"/>
          <a:stretch>
            <a:fillRect/>
          </a:stretch>
        </p:blipFill>
        <p:spPr>
          <a:xfrm>
            <a:off x="3690572" y="2289078"/>
            <a:ext cx="136893" cy="161594"/>
          </a:xfrm>
          <a:prstGeom prst="rect">
            <a:avLst/>
          </a:prstGeom>
        </p:spPr>
      </p:pic>
      <p:pic>
        <p:nvPicPr>
          <p:cNvPr id="134" name="bg object 134"/>
          <p:cNvPicPr/>
          <p:nvPr/>
        </p:nvPicPr>
        <p:blipFill>
          <a:blip r:embed="rId58" cstate="print"/>
          <a:stretch>
            <a:fillRect/>
          </a:stretch>
        </p:blipFill>
        <p:spPr>
          <a:xfrm>
            <a:off x="3857586" y="2285751"/>
            <a:ext cx="335987" cy="168249"/>
          </a:xfrm>
          <a:prstGeom prst="rect">
            <a:avLst/>
          </a:prstGeom>
        </p:spPr>
      </p:pic>
      <p:sp>
        <p:nvSpPr>
          <p:cNvPr id="135" name="bg object 135"/>
          <p:cNvSpPr/>
          <p:nvPr/>
        </p:nvSpPr>
        <p:spPr>
          <a:xfrm>
            <a:off x="4231766" y="2289073"/>
            <a:ext cx="17145" cy="161925"/>
          </a:xfrm>
          <a:custGeom>
            <a:avLst/>
            <a:gdLst/>
            <a:ahLst/>
            <a:cxnLst/>
            <a:rect l="l" t="t" r="r" b="b"/>
            <a:pathLst>
              <a:path w="17145" h="161925">
                <a:moveTo>
                  <a:pt x="16878" y="0"/>
                </a:moveTo>
                <a:lnTo>
                  <a:pt x="0" y="0"/>
                </a:lnTo>
                <a:lnTo>
                  <a:pt x="0" y="161594"/>
                </a:lnTo>
                <a:lnTo>
                  <a:pt x="16878" y="161594"/>
                </a:lnTo>
                <a:lnTo>
                  <a:pt x="168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36" name="bg object 136"/>
          <p:cNvPicPr/>
          <p:nvPr/>
        </p:nvPicPr>
        <p:blipFill>
          <a:blip r:embed="rId59" cstate="print"/>
          <a:stretch>
            <a:fillRect/>
          </a:stretch>
        </p:blipFill>
        <p:spPr>
          <a:xfrm>
            <a:off x="4286884" y="2285744"/>
            <a:ext cx="168249" cy="168262"/>
          </a:xfrm>
          <a:prstGeom prst="rect">
            <a:avLst/>
          </a:prstGeom>
        </p:spPr>
      </p:pic>
      <p:pic>
        <p:nvPicPr>
          <p:cNvPr id="137" name="bg object 137"/>
          <p:cNvPicPr/>
          <p:nvPr/>
        </p:nvPicPr>
        <p:blipFill>
          <a:blip r:embed="rId60" cstate="print"/>
          <a:stretch>
            <a:fillRect/>
          </a:stretch>
        </p:blipFill>
        <p:spPr>
          <a:xfrm>
            <a:off x="4493331" y="2289078"/>
            <a:ext cx="136880" cy="161594"/>
          </a:xfrm>
          <a:prstGeom prst="rect">
            <a:avLst/>
          </a:prstGeom>
        </p:spPr>
      </p:pic>
      <p:pic>
        <p:nvPicPr>
          <p:cNvPr id="138" name="bg object 138"/>
          <p:cNvPicPr/>
          <p:nvPr/>
        </p:nvPicPr>
        <p:blipFill>
          <a:blip r:embed="rId61" cstate="print"/>
          <a:stretch>
            <a:fillRect/>
          </a:stretch>
        </p:blipFill>
        <p:spPr>
          <a:xfrm>
            <a:off x="4660332" y="2287890"/>
            <a:ext cx="162788" cy="162788"/>
          </a:xfrm>
          <a:prstGeom prst="rect">
            <a:avLst/>
          </a:prstGeom>
        </p:spPr>
      </p:pic>
      <p:sp>
        <p:nvSpPr>
          <p:cNvPr id="139" name="bg object 139"/>
          <p:cNvSpPr/>
          <p:nvPr/>
        </p:nvSpPr>
        <p:spPr>
          <a:xfrm>
            <a:off x="4853000" y="2289390"/>
            <a:ext cx="107314" cy="161290"/>
          </a:xfrm>
          <a:custGeom>
            <a:avLst/>
            <a:gdLst/>
            <a:ahLst/>
            <a:cxnLst/>
            <a:rect l="l" t="t" r="r" b="b"/>
            <a:pathLst>
              <a:path w="107314" h="161289">
                <a:moveTo>
                  <a:pt x="106946" y="146050"/>
                </a:moveTo>
                <a:lnTo>
                  <a:pt x="16878" y="146050"/>
                </a:lnTo>
                <a:lnTo>
                  <a:pt x="16878" y="0"/>
                </a:lnTo>
                <a:lnTo>
                  <a:pt x="0" y="0"/>
                </a:lnTo>
                <a:lnTo>
                  <a:pt x="0" y="146050"/>
                </a:lnTo>
                <a:lnTo>
                  <a:pt x="0" y="161290"/>
                </a:lnTo>
                <a:lnTo>
                  <a:pt x="106946" y="161290"/>
                </a:lnTo>
                <a:lnTo>
                  <a:pt x="106946" y="146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40" name="bg object 140"/>
          <p:cNvPicPr/>
          <p:nvPr/>
        </p:nvPicPr>
        <p:blipFill>
          <a:blip r:embed="rId62" cstate="print"/>
          <a:stretch>
            <a:fillRect/>
          </a:stretch>
        </p:blipFill>
        <p:spPr>
          <a:xfrm>
            <a:off x="1511081" y="2513919"/>
            <a:ext cx="129412" cy="148132"/>
          </a:xfrm>
          <a:prstGeom prst="rect">
            <a:avLst/>
          </a:prstGeom>
        </p:spPr>
      </p:pic>
      <p:sp>
        <p:nvSpPr>
          <p:cNvPr id="141" name="bg object 141"/>
          <p:cNvSpPr/>
          <p:nvPr/>
        </p:nvSpPr>
        <p:spPr>
          <a:xfrm>
            <a:off x="1674685" y="2513926"/>
            <a:ext cx="299720" cy="148590"/>
          </a:xfrm>
          <a:custGeom>
            <a:avLst/>
            <a:gdLst/>
            <a:ahLst/>
            <a:cxnLst/>
            <a:rect l="l" t="t" r="r" b="b"/>
            <a:pathLst>
              <a:path w="299719" h="148589">
                <a:moveTo>
                  <a:pt x="102831" y="0"/>
                </a:moveTo>
                <a:lnTo>
                  <a:pt x="0" y="0"/>
                </a:lnTo>
                <a:lnTo>
                  <a:pt x="0" y="13970"/>
                </a:lnTo>
                <a:lnTo>
                  <a:pt x="0" y="67310"/>
                </a:lnTo>
                <a:lnTo>
                  <a:pt x="0" y="81280"/>
                </a:lnTo>
                <a:lnTo>
                  <a:pt x="0" y="133350"/>
                </a:lnTo>
                <a:lnTo>
                  <a:pt x="0" y="148590"/>
                </a:lnTo>
                <a:lnTo>
                  <a:pt x="102831" y="148590"/>
                </a:lnTo>
                <a:lnTo>
                  <a:pt x="102831" y="133350"/>
                </a:lnTo>
                <a:lnTo>
                  <a:pt x="15468" y="133350"/>
                </a:lnTo>
                <a:lnTo>
                  <a:pt x="15468" y="81280"/>
                </a:lnTo>
                <a:lnTo>
                  <a:pt x="94119" y="81280"/>
                </a:lnTo>
                <a:lnTo>
                  <a:pt x="94119" y="67310"/>
                </a:lnTo>
                <a:lnTo>
                  <a:pt x="15468" y="67310"/>
                </a:lnTo>
                <a:lnTo>
                  <a:pt x="15468" y="13970"/>
                </a:lnTo>
                <a:lnTo>
                  <a:pt x="102831" y="13970"/>
                </a:lnTo>
                <a:lnTo>
                  <a:pt x="102831" y="0"/>
                </a:lnTo>
                <a:close/>
              </a:path>
              <a:path w="299719" h="148589">
                <a:moveTo>
                  <a:pt x="299554" y="0"/>
                </a:moveTo>
                <a:lnTo>
                  <a:pt x="196723" y="0"/>
                </a:lnTo>
                <a:lnTo>
                  <a:pt x="196723" y="13970"/>
                </a:lnTo>
                <a:lnTo>
                  <a:pt x="196723" y="67310"/>
                </a:lnTo>
                <a:lnTo>
                  <a:pt x="196723" y="81280"/>
                </a:lnTo>
                <a:lnTo>
                  <a:pt x="196723" y="133350"/>
                </a:lnTo>
                <a:lnTo>
                  <a:pt x="196723" y="148590"/>
                </a:lnTo>
                <a:lnTo>
                  <a:pt x="299554" y="148590"/>
                </a:lnTo>
                <a:lnTo>
                  <a:pt x="299554" y="133350"/>
                </a:lnTo>
                <a:lnTo>
                  <a:pt x="212191" y="133350"/>
                </a:lnTo>
                <a:lnTo>
                  <a:pt x="212191" y="81280"/>
                </a:lnTo>
                <a:lnTo>
                  <a:pt x="290842" y="81280"/>
                </a:lnTo>
                <a:lnTo>
                  <a:pt x="290842" y="67310"/>
                </a:lnTo>
                <a:lnTo>
                  <a:pt x="212191" y="67310"/>
                </a:lnTo>
                <a:lnTo>
                  <a:pt x="212191" y="13970"/>
                </a:lnTo>
                <a:lnTo>
                  <a:pt x="299554" y="13970"/>
                </a:lnTo>
                <a:lnTo>
                  <a:pt x="2995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42" name="bg object 142"/>
          <p:cNvPicPr/>
          <p:nvPr/>
        </p:nvPicPr>
        <p:blipFill>
          <a:blip r:embed="rId62" cstate="print"/>
          <a:stretch>
            <a:fillRect/>
          </a:stretch>
        </p:blipFill>
        <p:spPr>
          <a:xfrm>
            <a:off x="2009091" y="2513919"/>
            <a:ext cx="129412" cy="148132"/>
          </a:xfrm>
          <a:prstGeom prst="rect">
            <a:avLst/>
          </a:prstGeom>
        </p:spPr>
      </p:pic>
      <p:pic>
        <p:nvPicPr>
          <p:cNvPr id="143" name="bg object 143"/>
          <p:cNvPicPr/>
          <p:nvPr/>
        </p:nvPicPr>
        <p:blipFill>
          <a:blip r:embed="rId63" cstate="print"/>
          <a:stretch>
            <a:fillRect/>
          </a:stretch>
        </p:blipFill>
        <p:spPr>
          <a:xfrm>
            <a:off x="2169656" y="2513911"/>
            <a:ext cx="126136" cy="151409"/>
          </a:xfrm>
          <a:prstGeom prst="rect">
            <a:avLst/>
          </a:prstGeom>
        </p:spPr>
      </p:pic>
      <p:pic>
        <p:nvPicPr>
          <p:cNvPr id="144" name="bg object 144"/>
          <p:cNvPicPr/>
          <p:nvPr/>
        </p:nvPicPr>
        <p:blipFill>
          <a:blip r:embed="rId64" cstate="print"/>
          <a:stretch>
            <a:fillRect/>
          </a:stretch>
        </p:blipFill>
        <p:spPr>
          <a:xfrm>
            <a:off x="2326509" y="2510859"/>
            <a:ext cx="466874" cy="154241"/>
          </a:xfrm>
          <a:prstGeom prst="rect">
            <a:avLst/>
          </a:prstGeom>
        </p:spPr>
      </p:pic>
      <p:sp>
        <p:nvSpPr>
          <p:cNvPr id="145" name="bg object 145"/>
          <p:cNvSpPr/>
          <p:nvPr/>
        </p:nvSpPr>
        <p:spPr>
          <a:xfrm>
            <a:off x="2828455" y="2510865"/>
            <a:ext cx="205104" cy="154305"/>
          </a:xfrm>
          <a:custGeom>
            <a:avLst/>
            <a:gdLst/>
            <a:ahLst/>
            <a:cxnLst/>
            <a:rect l="l" t="t" r="r" b="b"/>
            <a:pathLst>
              <a:path w="205105" h="154305">
                <a:moveTo>
                  <a:pt x="15468" y="3060"/>
                </a:moveTo>
                <a:lnTo>
                  <a:pt x="0" y="3060"/>
                </a:lnTo>
                <a:lnTo>
                  <a:pt x="0" y="151193"/>
                </a:lnTo>
                <a:lnTo>
                  <a:pt x="15468" y="151193"/>
                </a:lnTo>
                <a:lnTo>
                  <a:pt x="15468" y="3060"/>
                </a:lnTo>
                <a:close/>
              </a:path>
              <a:path w="205105" h="154305">
                <a:moveTo>
                  <a:pt x="204787" y="77114"/>
                </a:moveTo>
                <a:lnTo>
                  <a:pt x="198729" y="47053"/>
                </a:lnTo>
                <a:lnTo>
                  <a:pt x="189090" y="32740"/>
                </a:lnTo>
                <a:lnTo>
                  <a:pt x="189090" y="77114"/>
                </a:lnTo>
                <a:lnTo>
                  <a:pt x="184327" y="101447"/>
                </a:lnTo>
                <a:lnTo>
                  <a:pt x="171246" y="121399"/>
                </a:lnTo>
                <a:lnTo>
                  <a:pt x="151676" y="134899"/>
                </a:lnTo>
                <a:lnTo>
                  <a:pt x="127431" y="139852"/>
                </a:lnTo>
                <a:lnTo>
                  <a:pt x="103301" y="134899"/>
                </a:lnTo>
                <a:lnTo>
                  <a:pt x="83807" y="121399"/>
                </a:lnTo>
                <a:lnTo>
                  <a:pt x="70751" y="101447"/>
                </a:lnTo>
                <a:lnTo>
                  <a:pt x="66001" y="77114"/>
                </a:lnTo>
                <a:lnTo>
                  <a:pt x="70751" y="52793"/>
                </a:lnTo>
                <a:lnTo>
                  <a:pt x="83807" y="32842"/>
                </a:lnTo>
                <a:lnTo>
                  <a:pt x="103301" y="19342"/>
                </a:lnTo>
                <a:lnTo>
                  <a:pt x="127431" y="14376"/>
                </a:lnTo>
                <a:lnTo>
                  <a:pt x="151676" y="19342"/>
                </a:lnTo>
                <a:lnTo>
                  <a:pt x="171246" y="32842"/>
                </a:lnTo>
                <a:lnTo>
                  <a:pt x="184327" y="52793"/>
                </a:lnTo>
                <a:lnTo>
                  <a:pt x="189090" y="77114"/>
                </a:lnTo>
                <a:lnTo>
                  <a:pt x="189090" y="32740"/>
                </a:lnTo>
                <a:lnTo>
                  <a:pt x="182232" y="22555"/>
                </a:lnTo>
                <a:lnTo>
                  <a:pt x="170091" y="14376"/>
                </a:lnTo>
                <a:lnTo>
                  <a:pt x="157721" y="6045"/>
                </a:lnTo>
                <a:lnTo>
                  <a:pt x="127660" y="0"/>
                </a:lnTo>
                <a:lnTo>
                  <a:pt x="97586" y="6045"/>
                </a:lnTo>
                <a:lnTo>
                  <a:pt x="73088" y="22555"/>
                </a:lnTo>
                <a:lnTo>
                  <a:pt x="56578" y="47053"/>
                </a:lnTo>
                <a:lnTo>
                  <a:pt x="50546" y="77114"/>
                </a:lnTo>
                <a:lnTo>
                  <a:pt x="56578" y="107188"/>
                </a:lnTo>
                <a:lnTo>
                  <a:pt x="73088" y="131699"/>
                </a:lnTo>
                <a:lnTo>
                  <a:pt x="97586" y="148196"/>
                </a:lnTo>
                <a:lnTo>
                  <a:pt x="127660" y="154241"/>
                </a:lnTo>
                <a:lnTo>
                  <a:pt x="157721" y="148196"/>
                </a:lnTo>
                <a:lnTo>
                  <a:pt x="170103" y="139852"/>
                </a:lnTo>
                <a:lnTo>
                  <a:pt x="182232" y="131699"/>
                </a:lnTo>
                <a:lnTo>
                  <a:pt x="198729" y="107188"/>
                </a:lnTo>
                <a:lnTo>
                  <a:pt x="204787" y="771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46" name="bg object 146"/>
          <p:cNvPicPr/>
          <p:nvPr/>
        </p:nvPicPr>
        <p:blipFill>
          <a:blip r:embed="rId65" cstate="print"/>
          <a:stretch>
            <a:fillRect/>
          </a:stretch>
        </p:blipFill>
        <p:spPr>
          <a:xfrm>
            <a:off x="3068304" y="2513909"/>
            <a:ext cx="125488" cy="148145"/>
          </a:xfrm>
          <a:prstGeom prst="rect">
            <a:avLst/>
          </a:prstGeom>
        </p:spPr>
      </p:pic>
      <p:pic>
        <p:nvPicPr>
          <p:cNvPr id="147" name="bg object 147"/>
          <p:cNvPicPr/>
          <p:nvPr/>
        </p:nvPicPr>
        <p:blipFill>
          <a:blip r:embed="rId66" cstate="print"/>
          <a:stretch>
            <a:fillRect/>
          </a:stretch>
        </p:blipFill>
        <p:spPr>
          <a:xfrm>
            <a:off x="3262198" y="2513914"/>
            <a:ext cx="138341" cy="148145"/>
          </a:xfrm>
          <a:prstGeom prst="rect">
            <a:avLst/>
          </a:prstGeom>
        </p:spPr>
      </p:pic>
      <p:pic>
        <p:nvPicPr>
          <p:cNvPr id="148" name="bg object 148"/>
          <p:cNvPicPr/>
          <p:nvPr/>
        </p:nvPicPr>
        <p:blipFill>
          <a:blip r:embed="rId67" cstate="print"/>
          <a:stretch>
            <a:fillRect/>
          </a:stretch>
        </p:blipFill>
        <p:spPr>
          <a:xfrm>
            <a:off x="3483535" y="2513919"/>
            <a:ext cx="129412" cy="148132"/>
          </a:xfrm>
          <a:prstGeom prst="rect">
            <a:avLst/>
          </a:prstGeom>
        </p:spPr>
      </p:pic>
      <p:sp>
        <p:nvSpPr>
          <p:cNvPr id="149" name="bg object 149"/>
          <p:cNvSpPr/>
          <p:nvPr/>
        </p:nvSpPr>
        <p:spPr>
          <a:xfrm>
            <a:off x="3647122" y="2513926"/>
            <a:ext cx="102870" cy="148590"/>
          </a:xfrm>
          <a:custGeom>
            <a:avLst/>
            <a:gdLst/>
            <a:ahLst/>
            <a:cxnLst/>
            <a:rect l="l" t="t" r="r" b="b"/>
            <a:pathLst>
              <a:path w="102870" h="148589">
                <a:moveTo>
                  <a:pt x="102831" y="0"/>
                </a:moveTo>
                <a:lnTo>
                  <a:pt x="0" y="0"/>
                </a:lnTo>
                <a:lnTo>
                  <a:pt x="0" y="13970"/>
                </a:lnTo>
                <a:lnTo>
                  <a:pt x="0" y="67310"/>
                </a:lnTo>
                <a:lnTo>
                  <a:pt x="0" y="81280"/>
                </a:lnTo>
                <a:lnTo>
                  <a:pt x="0" y="133350"/>
                </a:lnTo>
                <a:lnTo>
                  <a:pt x="0" y="148590"/>
                </a:lnTo>
                <a:lnTo>
                  <a:pt x="102831" y="148590"/>
                </a:lnTo>
                <a:lnTo>
                  <a:pt x="102831" y="133350"/>
                </a:lnTo>
                <a:lnTo>
                  <a:pt x="15468" y="133350"/>
                </a:lnTo>
                <a:lnTo>
                  <a:pt x="15468" y="81280"/>
                </a:lnTo>
                <a:lnTo>
                  <a:pt x="94119" y="81280"/>
                </a:lnTo>
                <a:lnTo>
                  <a:pt x="94119" y="67310"/>
                </a:lnTo>
                <a:lnTo>
                  <a:pt x="15468" y="67310"/>
                </a:lnTo>
                <a:lnTo>
                  <a:pt x="15468" y="13970"/>
                </a:lnTo>
                <a:lnTo>
                  <a:pt x="102831" y="13970"/>
                </a:lnTo>
                <a:lnTo>
                  <a:pt x="1028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0" name="bg object 150"/>
          <p:cNvPicPr/>
          <p:nvPr/>
        </p:nvPicPr>
        <p:blipFill>
          <a:blip r:embed="rId68" cstate="print"/>
          <a:stretch>
            <a:fillRect/>
          </a:stretch>
        </p:blipFill>
        <p:spPr>
          <a:xfrm>
            <a:off x="3772183" y="2510644"/>
            <a:ext cx="282770" cy="154686"/>
          </a:xfrm>
          <a:prstGeom prst="rect">
            <a:avLst/>
          </a:prstGeom>
        </p:spPr>
      </p:pic>
      <p:pic>
        <p:nvPicPr>
          <p:cNvPr id="151" name="bg object 151"/>
          <p:cNvPicPr/>
          <p:nvPr/>
        </p:nvPicPr>
        <p:blipFill>
          <a:blip r:embed="rId69" cstate="print"/>
          <a:stretch>
            <a:fillRect/>
          </a:stretch>
        </p:blipFill>
        <p:spPr>
          <a:xfrm>
            <a:off x="4082404" y="2513918"/>
            <a:ext cx="118084" cy="148132"/>
          </a:xfrm>
          <a:prstGeom prst="rect">
            <a:avLst/>
          </a:prstGeom>
        </p:spPr>
      </p:pic>
      <p:pic>
        <p:nvPicPr>
          <p:cNvPr id="152" name="bg object 152"/>
          <p:cNvPicPr/>
          <p:nvPr/>
        </p:nvPicPr>
        <p:blipFill>
          <a:blip r:embed="rId70" cstate="print"/>
          <a:stretch>
            <a:fillRect/>
          </a:stretch>
        </p:blipFill>
        <p:spPr>
          <a:xfrm>
            <a:off x="4227055" y="2510863"/>
            <a:ext cx="289330" cy="154241"/>
          </a:xfrm>
          <a:prstGeom prst="rect">
            <a:avLst/>
          </a:prstGeom>
        </p:spPr>
      </p:pic>
      <p:sp>
        <p:nvSpPr>
          <p:cNvPr id="153" name="bg object 153"/>
          <p:cNvSpPr/>
          <p:nvPr/>
        </p:nvSpPr>
        <p:spPr>
          <a:xfrm>
            <a:off x="4551438" y="2513469"/>
            <a:ext cx="98425" cy="148590"/>
          </a:xfrm>
          <a:custGeom>
            <a:avLst/>
            <a:gdLst/>
            <a:ahLst/>
            <a:cxnLst/>
            <a:rect l="l" t="t" r="r" b="b"/>
            <a:pathLst>
              <a:path w="98425" h="148589">
                <a:moveTo>
                  <a:pt x="98044" y="134620"/>
                </a:moveTo>
                <a:lnTo>
                  <a:pt x="15468" y="134620"/>
                </a:lnTo>
                <a:lnTo>
                  <a:pt x="15468" y="0"/>
                </a:lnTo>
                <a:lnTo>
                  <a:pt x="0" y="0"/>
                </a:lnTo>
                <a:lnTo>
                  <a:pt x="0" y="134620"/>
                </a:lnTo>
                <a:lnTo>
                  <a:pt x="0" y="148590"/>
                </a:lnTo>
                <a:lnTo>
                  <a:pt x="98044" y="148590"/>
                </a:lnTo>
                <a:lnTo>
                  <a:pt x="98044" y="1346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4" name="bg object 154"/>
          <p:cNvPicPr/>
          <p:nvPr/>
        </p:nvPicPr>
        <p:blipFill>
          <a:blip r:embed="rId71" cstate="print"/>
          <a:stretch>
            <a:fillRect/>
          </a:stretch>
        </p:blipFill>
        <p:spPr>
          <a:xfrm>
            <a:off x="4677363" y="2510863"/>
            <a:ext cx="263611" cy="154241"/>
          </a:xfrm>
          <a:prstGeom prst="rect">
            <a:avLst/>
          </a:prstGeom>
        </p:spPr>
      </p:pic>
      <p:sp>
        <p:nvSpPr>
          <p:cNvPr id="155" name="bg object 155"/>
          <p:cNvSpPr/>
          <p:nvPr/>
        </p:nvSpPr>
        <p:spPr>
          <a:xfrm>
            <a:off x="2905544" y="2475876"/>
            <a:ext cx="2025014" cy="354330"/>
          </a:xfrm>
          <a:custGeom>
            <a:avLst/>
            <a:gdLst/>
            <a:ahLst/>
            <a:cxnLst/>
            <a:rect l="l" t="t" r="r" b="b"/>
            <a:pathLst>
              <a:path w="2025014" h="354330">
                <a:moveTo>
                  <a:pt x="87325" y="12827"/>
                </a:moveTo>
                <a:lnTo>
                  <a:pt x="85001" y="0"/>
                </a:lnTo>
                <a:lnTo>
                  <a:pt x="0" y="15379"/>
                </a:lnTo>
                <a:lnTo>
                  <a:pt x="2311" y="28206"/>
                </a:lnTo>
                <a:lnTo>
                  <a:pt x="87325" y="12827"/>
                </a:lnTo>
                <a:close/>
              </a:path>
              <a:path w="2025014" h="354330">
                <a:moveTo>
                  <a:pt x="2024507" y="313283"/>
                </a:moveTo>
                <a:lnTo>
                  <a:pt x="1678419" y="313283"/>
                </a:lnTo>
                <a:lnTo>
                  <a:pt x="1678419" y="354330"/>
                </a:lnTo>
                <a:lnTo>
                  <a:pt x="2024507" y="354330"/>
                </a:lnTo>
                <a:lnTo>
                  <a:pt x="2024507" y="3132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6" name="bg object 156"/>
          <p:cNvPicPr/>
          <p:nvPr/>
        </p:nvPicPr>
        <p:blipFill>
          <a:blip r:embed="rId72" cstate="print"/>
          <a:stretch>
            <a:fillRect/>
          </a:stretch>
        </p:blipFill>
        <p:spPr>
          <a:xfrm>
            <a:off x="986612" y="2283116"/>
            <a:ext cx="479336" cy="630212"/>
          </a:xfrm>
          <a:prstGeom prst="rect">
            <a:avLst/>
          </a:prstGeom>
        </p:spPr>
      </p:pic>
      <p:sp>
        <p:nvSpPr>
          <p:cNvPr id="157" name="bg object 157"/>
          <p:cNvSpPr/>
          <p:nvPr/>
        </p:nvSpPr>
        <p:spPr>
          <a:xfrm>
            <a:off x="265252" y="3328200"/>
            <a:ext cx="5678805" cy="5438140"/>
          </a:xfrm>
          <a:custGeom>
            <a:avLst/>
            <a:gdLst/>
            <a:ahLst/>
            <a:cxnLst/>
            <a:rect l="l" t="t" r="r" b="b"/>
            <a:pathLst>
              <a:path w="5678805" h="5438140">
                <a:moveTo>
                  <a:pt x="5678347" y="5437708"/>
                </a:moveTo>
                <a:lnTo>
                  <a:pt x="0" y="5437708"/>
                </a:lnTo>
                <a:lnTo>
                  <a:pt x="0" y="0"/>
                </a:lnTo>
                <a:lnTo>
                  <a:pt x="5678347" y="0"/>
                </a:lnTo>
                <a:lnTo>
                  <a:pt x="5678347" y="5437708"/>
                </a:lnTo>
                <a:close/>
              </a:path>
            </a:pathLst>
          </a:custGeom>
          <a:ln w="41490">
            <a:solidFill>
              <a:srgbClr val="CED8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4360" y="694944"/>
            <a:ext cx="10698480" cy="2779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4360" y="3995928"/>
            <a:ext cx="10698480" cy="114665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41648" y="16157448"/>
            <a:ext cx="3803904" cy="868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94360" y="16157448"/>
            <a:ext cx="2734056" cy="868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558784" y="16157448"/>
            <a:ext cx="2734056" cy="868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7.png"/><Relationship Id="rId3" Type="http://schemas.openxmlformats.org/officeDocument/2006/relationships/image" Target="../media/image68.png"/><Relationship Id="rId4" Type="http://schemas.openxmlformats.org/officeDocument/2006/relationships/image" Target="../media/image69.png"/><Relationship Id="rId5" Type="http://schemas.openxmlformats.org/officeDocument/2006/relationships/image" Target="../media/image70.png"/><Relationship Id="rId6" Type="http://schemas.openxmlformats.org/officeDocument/2006/relationships/image" Target="../media/image71.png"/><Relationship Id="rId7" Type="http://schemas.openxmlformats.org/officeDocument/2006/relationships/image" Target="../media/image72.png"/><Relationship Id="rId8" Type="http://schemas.openxmlformats.org/officeDocument/2006/relationships/image" Target="../media/image73.png"/><Relationship Id="rId9" Type="http://schemas.openxmlformats.org/officeDocument/2006/relationships/image" Target="../media/image74.png"/><Relationship Id="rId10" Type="http://schemas.openxmlformats.org/officeDocument/2006/relationships/image" Target="../media/image75.png"/><Relationship Id="rId11" Type="http://schemas.openxmlformats.org/officeDocument/2006/relationships/image" Target="../media/image76.png"/><Relationship Id="rId12" Type="http://schemas.openxmlformats.org/officeDocument/2006/relationships/image" Target="../media/image77.png"/><Relationship Id="rId13" Type="http://schemas.openxmlformats.org/officeDocument/2006/relationships/image" Target="../media/image78.png"/><Relationship Id="rId14" Type="http://schemas.openxmlformats.org/officeDocument/2006/relationships/image" Target="../media/image79.png"/><Relationship Id="rId15" Type="http://schemas.openxmlformats.org/officeDocument/2006/relationships/image" Target="../media/image80.png"/><Relationship Id="rId16" Type="http://schemas.openxmlformats.org/officeDocument/2006/relationships/image" Target="../media/image81.png"/><Relationship Id="rId17" Type="http://schemas.openxmlformats.org/officeDocument/2006/relationships/image" Target="../media/image82.png"/><Relationship Id="rId18" Type="http://schemas.openxmlformats.org/officeDocument/2006/relationships/image" Target="../media/image83.png"/><Relationship Id="rId19" Type="http://schemas.openxmlformats.org/officeDocument/2006/relationships/image" Target="../media/image84.png"/><Relationship Id="rId20" Type="http://schemas.openxmlformats.org/officeDocument/2006/relationships/image" Target="../media/image85.png"/><Relationship Id="rId21" Type="http://schemas.openxmlformats.org/officeDocument/2006/relationships/image" Target="../media/image86.png"/><Relationship Id="rId22" Type="http://schemas.openxmlformats.org/officeDocument/2006/relationships/image" Target="../media/image87.png"/><Relationship Id="rId23" Type="http://schemas.openxmlformats.org/officeDocument/2006/relationships/image" Target="../media/image88.png"/><Relationship Id="rId24" Type="http://schemas.openxmlformats.org/officeDocument/2006/relationships/image" Target="../media/image89.png"/><Relationship Id="rId25" Type="http://schemas.openxmlformats.org/officeDocument/2006/relationships/image" Target="../media/image90.png"/><Relationship Id="rId26" Type="http://schemas.openxmlformats.org/officeDocument/2006/relationships/image" Target="../media/image91.png"/><Relationship Id="rId27" Type="http://schemas.openxmlformats.org/officeDocument/2006/relationships/image" Target="../media/image92.png"/><Relationship Id="rId28" Type="http://schemas.openxmlformats.org/officeDocument/2006/relationships/image" Target="../media/image93.png"/><Relationship Id="rId29" Type="http://schemas.openxmlformats.org/officeDocument/2006/relationships/image" Target="../media/image94.png"/><Relationship Id="rId30" Type="http://schemas.openxmlformats.org/officeDocument/2006/relationships/image" Target="../media/image95.png"/><Relationship Id="rId31" Type="http://schemas.openxmlformats.org/officeDocument/2006/relationships/image" Target="../media/image96.png"/><Relationship Id="rId32" Type="http://schemas.openxmlformats.org/officeDocument/2006/relationships/image" Target="../media/image97.png"/><Relationship Id="rId33" Type="http://schemas.openxmlformats.org/officeDocument/2006/relationships/image" Target="../media/image98.png"/><Relationship Id="rId34" Type="http://schemas.openxmlformats.org/officeDocument/2006/relationships/image" Target="../media/image99.png"/><Relationship Id="rId35" Type="http://schemas.openxmlformats.org/officeDocument/2006/relationships/image" Target="../media/image100.png"/><Relationship Id="rId36" Type="http://schemas.openxmlformats.org/officeDocument/2006/relationships/image" Target="../media/image101.png"/><Relationship Id="rId37" Type="http://schemas.openxmlformats.org/officeDocument/2006/relationships/image" Target="../media/image102.png"/><Relationship Id="rId38" Type="http://schemas.openxmlformats.org/officeDocument/2006/relationships/image" Target="../media/image103.png"/><Relationship Id="rId39" Type="http://schemas.openxmlformats.org/officeDocument/2006/relationships/image" Target="../media/image104.png"/><Relationship Id="rId40" Type="http://schemas.openxmlformats.org/officeDocument/2006/relationships/image" Target="../media/image105.png"/><Relationship Id="rId41" Type="http://schemas.openxmlformats.org/officeDocument/2006/relationships/image" Target="../media/image106.png"/><Relationship Id="rId42" Type="http://schemas.openxmlformats.org/officeDocument/2006/relationships/image" Target="../media/image107.png"/><Relationship Id="rId43" Type="http://schemas.openxmlformats.org/officeDocument/2006/relationships/image" Target="../media/image108.png"/><Relationship Id="rId44" Type="http://schemas.openxmlformats.org/officeDocument/2006/relationships/image" Target="../media/image109.png"/><Relationship Id="rId45" Type="http://schemas.openxmlformats.org/officeDocument/2006/relationships/image" Target="../media/image110.png"/><Relationship Id="rId46" Type="http://schemas.openxmlformats.org/officeDocument/2006/relationships/image" Target="../media/image111.png"/><Relationship Id="rId47" Type="http://schemas.openxmlformats.org/officeDocument/2006/relationships/image" Target="../media/image112.png"/><Relationship Id="rId48" Type="http://schemas.openxmlformats.org/officeDocument/2006/relationships/image" Target="../media/image113.png"/><Relationship Id="rId49" Type="http://schemas.openxmlformats.org/officeDocument/2006/relationships/image" Target="../media/image114.png"/><Relationship Id="rId50" Type="http://schemas.openxmlformats.org/officeDocument/2006/relationships/image" Target="../media/image115.png"/><Relationship Id="rId51" Type="http://schemas.openxmlformats.org/officeDocument/2006/relationships/image" Target="../media/image116.png"/><Relationship Id="rId52" Type="http://schemas.openxmlformats.org/officeDocument/2006/relationships/image" Target="../media/image117.png"/><Relationship Id="rId53" Type="http://schemas.openxmlformats.org/officeDocument/2006/relationships/image" Target="../media/image118.png"/><Relationship Id="rId54" Type="http://schemas.openxmlformats.org/officeDocument/2006/relationships/image" Target="../media/image119.png"/><Relationship Id="rId55" Type="http://schemas.openxmlformats.org/officeDocument/2006/relationships/image" Target="../media/image120.png"/><Relationship Id="rId56" Type="http://schemas.openxmlformats.org/officeDocument/2006/relationships/image" Target="../media/image121.png"/><Relationship Id="rId57" Type="http://schemas.openxmlformats.org/officeDocument/2006/relationships/image" Target="../media/image122.png"/><Relationship Id="rId58" Type="http://schemas.openxmlformats.org/officeDocument/2006/relationships/image" Target="../media/image123.png"/><Relationship Id="rId59" Type="http://schemas.openxmlformats.org/officeDocument/2006/relationships/image" Target="../media/image124.png"/><Relationship Id="rId60" Type="http://schemas.openxmlformats.org/officeDocument/2006/relationships/image" Target="../media/image125.png"/><Relationship Id="rId61" Type="http://schemas.openxmlformats.org/officeDocument/2006/relationships/image" Target="../media/image126.png"/><Relationship Id="rId62" Type="http://schemas.openxmlformats.org/officeDocument/2006/relationships/image" Target="../media/image127.png"/><Relationship Id="rId63" Type="http://schemas.openxmlformats.org/officeDocument/2006/relationships/image" Target="../media/image128.png"/><Relationship Id="rId64" Type="http://schemas.openxmlformats.org/officeDocument/2006/relationships/image" Target="../media/image129.png"/><Relationship Id="rId65" Type="http://schemas.openxmlformats.org/officeDocument/2006/relationships/image" Target="../media/image130.png"/><Relationship Id="rId66" Type="http://schemas.openxmlformats.org/officeDocument/2006/relationships/image" Target="../media/image131.png"/><Relationship Id="rId67" Type="http://schemas.openxmlformats.org/officeDocument/2006/relationships/image" Target="../media/image132.png"/><Relationship Id="rId68" Type="http://schemas.openxmlformats.org/officeDocument/2006/relationships/image" Target="../media/image133.png"/><Relationship Id="rId69" Type="http://schemas.openxmlformats.org/officeDocument/2006/relationships/image" Target="../media/image134.png"/><Relationship Id="rId70" Type="http://schemas.openxmlformats.org/officeDocument/2006/relationships/image" Target="../media/image135.png"/><Relationship Id="rId71" Type="http://schemas.openxmlformats.org/officeDocument/2006/relationships/image" Target="../media/image136.png"/><Relationship Id="rId72" Type="http://schemas.openxmlformats.org/officeDocument/2006/relationships/image" Target="../media/image137.png"/><Relationship Id="rId73" Type="http://schemas.openxmlformats.org/officeDocument/2006/relationships/image" Target="../media/image138.png"/><Relationship Id="rId74" Type="http://schemas.openxmlformats.org/officeDocument/2006/relationships/image" Target="../media/image139.png"/><Relationship Id="rId75" Type="http://schemas.openxmlformats.org/officeDocument/2006/relationships/image" Target="../media/image14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9196" y="7306425"/>
            <a:ext cx="5250180" cy="127571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nibh euismod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aliquam erat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volutpat.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wisi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enim ad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minim veniam,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 nostrud exerci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tation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ullamcorper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suscipit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lobortis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nisl ut aliquip ex ea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commodo consequat.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Duis autem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eum iriure dolor in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hendrerit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vulputate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velit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esse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molestie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consequat,</a:t>
            </a:r>
            <a:r>
              <a:rPr dirty="0" sz="1200" spc="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illum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dolore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feugiat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nulla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facilisis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vero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adipi-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scing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ut laoreet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veniam,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nostrud exerci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747553" y="512432"/>
            <a:ext cx="1022985" cy="2527300"/>
            <a:chOff x="5747553" y="512432"/>
            <a:chExt cx="1022985" cy="2527300"/>
          </a:xfrm>
        </p:grpSpPr>
        <p:sp>
          <p:nvSpPr>
            <p:cNvPr id="4" name="object 4"/>
            <p:cNvSpPr/>
            <p:nvPr/>
          </p:nvSpPr>
          <p:spPr>
            <a:xfrm>
              <a:off x="6130397" y="512432"/>
              <a:ext cx="640080" cy="640080"/>
            </a:xfrm>
            <a:custGeom>
              <a:avLst/>
              <a:gdLst/>
              <a:ahLst/>
              <a:cxnLst/>
              <a:rect l="l" t="t" r="r" b="b"/>
              <a:pathLst>
                <a:path w="640079" h="640080">
                  <a:moveTo>
                    <a:pt x="425018" y="0"/>
                  </a:moveTo>
                  <a:lnTo>
                    <a:pt x="3086" y="0"/>
                  </a:lnTo>
                  <a:lnTo>
                    <a:pt x="0" y="3086"/>
                  </a:lnTo>
                  <a:lnTo>
                    <a:pt x="0" y="425018"/>
                  </a:lnTo>
                  <a:lnTo>
                    <a:pt x="190" y="425907"/>
                  </a:lnTo>
                  <a:lnTo>
                    <a:pt x="888" y="427596"/>
                  </a:lnTo>
                  <a:lnTo>
                    <a:pt x="1384" y="428358"/>
                  </a:lnTo>
                  <a:lnTo>
                    <a:pt x="211937" y="638898"/>
                  </a:lnTo>
                  <a:lnTo>
                    <a:pt x="213677" y="639622"/>
                  </a:lnTo>
                  <a:lnTo>
                    <a:pt x="633641" y="639622"/>
                  </a:lnTo>
                  <a:lnTo>
                    <a:pt x="639622" y="633628"/>
                  </a:lnTo>
                  <a:lnTo>
                    <a:pt x="639622" y="625855"/>
                  </a:lnTo>
                  <a:lnTo>
                    <a:pt x="218363" y="625855"/>
                  </a:lnTo>
                  <a:lnTo>
                    <a:pt x="23507" y="430999"/>
                  </a:lnTo>
                  <a:lnTo>
                    <a:pt x="440740" y="430999"/>
                  </a:lnTo>
                  <a:lnTo>
                    <a:pt x="431012" y="421271"/>
                  </a:lnTo>
                  <a:lnTo>
                    <a:pt x="431012" y="417233"/>
                  </a:lnTo>
                  <a:lnTo>
                    <a:pt x="13779" y="417233"/>
                  </a:lnTo>
                  <a:lnTo>
                    <a:pt x="13779" y="13766"/>
                  </a:lnTo>
                  <a:lnTo>
                    <a:pt x="440752" y="13766"/>
                  </a:lnTo>
                  <a:lnTo>
                    <a:pt x="428370" y="1384"/>
                  </a:lnTo>
                  <a:lnTo>
                    <a:pt x="427608" y="876"/>
                  </a:lnTo>
                  <a:lnTo>
                    <a:pt x="425919" y="177"/>
                  </a:lnTo>
                  <a:lnTo>
                    <a:pt x="425018" y="0"/>
                  </a:lnTo>
                  <a:close/>
                </a:path>
                <a:path w="640079" h="640080">
                  <a:moveTo>
                    <a:pt x="66370" y="430999"/>
                  </a:moveTo>
                  <a:lnTo>
                    <a:pt x="61506" y="430999"/>
                  </a:lnTo>
                  <a:lnTo>
                    <a:pt x="256349" y="625855"/>
                  </a:lnTo>
                  <a:lnTo>
                    <a:pt x="261213" y="625855"/>
                  </a:lnTo>
                  <a:lnTo>
                    <a:pt x="66370" y="430999"/>
                  </a:lnTo>
                  <a:close/>
                </a:path>
                <a:path w="640079" h="640080">
                  <a:moveTo>
                    <a:pt x="118808" y="430999"/>
                  </a:moveTo>
                  <a:lnTo>
                    <a:pt x="113944" y="430999"/>
                  </a:lnTo>
                  <a:lnTo>
                    <a:pt x="308787" y="625855"/>
                  </a:lnTo>
                  <a:lnTo>
                    <a:pt x="313651" y="625855"/>
                  </a:lnTo>
                  <a:lnTo>
                    <a:pt x="118808" y="430999"/>
                  </a:lnTo>
                  <a:close/>
                </a:path>
                <a:path w="640079" h="640080">
                  <a:moveTo>
                    <a:pt x="171246" y="430999"/>
                  </a:moveTo>
                  <a:lnTo>
                    <a:pt x="166382" y="430999"/>
                  </a:lnTo>
                  <a:lnTo>
                    <a:pt x="361226" y="625855"/>
                  </a:lnTo>
                  <a:lnTo>
                    <a:pt x="366090" y="625855"/>
                  </a:lnTo>
                  <a:lnTo>
                    <a:pt x="171246" y="430999"/>
                  </a:lnTo>
                  <a:close/>
                </a:path>
                <a:path w="640079" h="640080">
                  <a:moveTo>
                    <a:pt x="223685" y="430999"/>
                  </a:moveTo>
                  <a:lnTo>
                    <a:pt x="218820" y="430999"/>
                  </a:lnTo>
                  <a:lnTo>
                    <a:pt x="413664" y="625855"/>
                  </a:lnTo>
                  <a:lnTo>
                    <a:pt x="418528" y="625855"/>
                  </a:lnTo>
                  <a:lnTo>
                    <a:pt x="223685" y="430999"/>
                  </a:lnTo>
                  <a:close/>
                </a:path>
                <a:path w="640079" h="640080">
                  <a:moveTo>
                    <a:pt x="276123" y="430999"/>
                  </a:moveTo>
                  <a:lnTo>
                    <a:pt x="271259" y="430999"/>
                  </a:lnTo>
                  <a:lnTo>
                    <a:pt x="466102" y="625855"/>
                  </a:lnTo>
                  <a:lnTo>
                    <a:pt x="470979" y="625855"/>
                  </a:lnTo>
                  <a:lnTo>
                    <a:pt x="276123" y="430999"/>
                  </a:lnTo>
                  <a:close/>
                </a:path>
                <a:path w="640079" h="640080">
                  <a:moveTo>
                    <a:pt x="328561" y="430999"/>
                  </a:moveTo>
                  <a:lnTo>
                    <a:pt x="323697" y="430999"/>
                  </a:lnTo>
                  <a:lnTo>
                    <a:pt x="518540" y="625855"/>
                  </a:lnTo>
                  <a:lnTo>
                    <a:pt x="523417" y="625855"/>
                  </a:lnTo>
                  <a:lnTo>
                    <a:pt x="328561" y="430999"/>
                  </a:lnTo>
                  <a:close/>
                </a:path>
                <a:path w="640079" h="640080">
                  <a:moveTo>
                    <a:pt x="381012" y="430999"/>
                  </a:moveTo>
                  <a:lnTo>
                    <a:pt x="376135" y="430999"/>
                  </a:lnTo>
                  <a:lnTo>
                    <a:pt x="570991" y="625855"/>
                  </a:lnTo>
                  <a:lnTo>
                    <a:pt x="575856" y="625855"/>
                  </a:lnTo>
                  <a:lnTo>
                    <a:pt x="381012" y="430999"/>
                  </a:lnTo>
                  <a:close/>
                </a:path>
                <a:path w="640079" h="640080">
                  <a:moveTo>
                    <a:pt x="440740" y="430999"/>
                  </a:moveTo>
                  <a:lnTo>
                    <a:pt x="421271" y="430999"/>
                  </a:lnTo>
                  <a:lnTo>
                    <a:pt x="616115" y="625855"/>
                  </a:lnTo>
                  <a:lnTo>
                    <a:pt x="639622" y="625855"/>
                  </a:lnTo>
                  <a:lnTo>
                    <a:pt x="639622" y="616115"/>
                  </a:lnTo>
                  <a:lnTo>
                    <a:pt x="625855" y="616115"/>
                  </a:lnTo>
                  <a:lnTo>
                    <a:pt x="440740" y="430999"/>
                  </a:lnTo>
                  <a:close/>
                </a:path>
                <a:path w="640079" h="640080">
                  <a:moveTo>
                    <a:pt x="435889" y="381139"/>
                  </a:moveTo>
                  <a:lnTo>
                    <a:pt x="431012" y="381139"/>
                  </a:lnTo>
                  <a:lnTo>
                    <a:pt x="625855" y="575983"/>
                  </a:lnTo>
                  <a:lnTo>
                    <a:pt x="625855" y="616115"/>
                  </a:lnTo>
                  <a:lnTo>
                    <a:pt x="639622" y="616115"/>
                  </a:lnTo>
                  <a:lnTo>
                    <a:pt x="639622" y="571106"/>
                  </a:lnTo>
                  <a:lnTo>
                    <a:pt x="625855" y="571106"/>
                  </a:lnTo>
                  <a:lnTo>
                    <a:pt x="435889" y="381139"/>
                  </a:lnTo>
                  <a:close/>
                </a:path>
                <a:path w="640079" h="640080">
                  <a:moveTo>
                    <a:pt x="435876" y="328828"/>
                  </a:moveTo>
                  <a:lnTo>
                    <a:pt x="431012" y="328828"/>
                  </a:lnTo>
                  <a:lnTo>
                    <a:pt x="625855" y="523684"/>
                  </a:lnTo>
                  <a:lnTo>
                    <a:pt x="625855" y="571106"/>
                  </a:lnTo>
                  <a:lnTo>
                    <a:pt x="639622" y="571106"/>
                  </a:lnTo>
                  <a:lnTo>
                    <a:pt x="639622" y="518807"/>
                  </a:lnTo>
                  <a:lnTo>
                    <a:pt x="625855" y="518807"/>
                  </a:lnTo>
                  <a:lnTo>
                    <a:pt x="435876" y="328828"/>
                  </a:lnTo>
                  <a:close/>
                </a:path>
                <a:path w="640079" h="640080">
                  <a:moveTo>
                    <a:pt x="435876" y="276529"/>
                  </a:moveTo>
                  <a:lnTo>
                    <a:pt x="431012" y="276529"/>
                  </a:lnTo>
                  <a:lnTo>
                    <a:pt x="625855" y="471373"/>
                  </a:lnTo>
                  <a:lnTo>
                    <a:pt x="625855" y="518807"/>
                  </a:lnTo>
                  <a:lnTo>
                    <a:pt x="639622" y="518807"/>
                  </a:lnTo>
                  <a:lnTo>
                    <a:pt x="639622" y="466509"/>
                  </a:lnTo>
                  <a:lnTo>
                    <a:pt x="625855" y="466509"/>
                  </a:lnTo>
                  <a:lnTo>
                    <a:pt x="435876" y="276529"/>
                  </a:lnTo>
                  <a:close/>
                </a:path>
                <a:path w="640079" h="640080">
                  <a:moveTo>
                    <a:pt x="435876" y="224231"/>
                  </a:moveTo>
                  <a:lnTo>
                    <a:pt x="431012" y="224231"/>
                  </a:lnTo>
                  <a:lnTo>
                    <a:pt x="625855" y="419074"/>
                  </a:lnTo>
                  <a:lnTo>
                    <a:pt x="625855" y="466509"/>
                  </a:lnTo>
                  <a:lnTo>
                    <a:pt x="639622" y="466509"/>
                  </a:lnTo>
                  <a:lnTo>
                    <a:pt x="639622" y="414210"/>
                  </a:lnTo>
                  <a:lnTo>
                    <a:pt x="625855" y="414210"/>
                  </a:lnTo>
                  <a:lnTo>
                    <a:pt x="435876" y="224231"/>
                  </a:lnTo>
                  <a:close/>
                </a:path>
                <a:path w="640079" h="640080">
                  <a:moveTo>
                    <a:pt x="440752" y="13766"/>
                  </a:moveTo>
                  <a:lnTo>
                    <a:pt x="417245" y="13766"/>
                  </a:lnTo>
                  <a:lnTo>
                    <a:pt x="417245" y="417233"/>
                  </a:lnTo>
                  <a:lnTo>
                    <a:pt x="431012" y="417233"/>
                  </a:lnTo>
                  <a:lnTo>
                    <a:pt x="431012" y="381139"/>
                  </a:lnTo>
                  <a:lnTo>
                    <a:pt x="435889" y="381139"/>
                  </a:lnTo>
                  <a:lnTo>
                    <a:pt x="431012" y="376262"/>
                  </a:lnTo>
                  <a:lnTo>
                    <a:pt x="431012" y="328828"/>
                  </a:lnTo>
                  <a:lnTo>
                    <a:pt x="435876" y="328828"/>
                  </a:lnTo>
                  <a:lnTo>
                    <a:pt x="431012" y="323964"/>
                  </a:lnTo>
                  <a:lnTo>
                    <a:pt x="431012" y="276529"/>
                  </a:lnTo>
                  <a:lnTo>
                    <a:pt x="435876" y="276529"/>
                  </a:lnTo>
                  <a:lnTo>
                    <a:pt x="431012" y="271665"/>
                  </a:lnTo>
                  <a:lnTo>
                    <a:pt x="431012" y="224231"/>
                  </a:lnTo>
                  <a:lnTo>
                    <a:pt x="435876" y="224231"/>
                  </a:lnTo>
                  <a:lnTo>
                    <a:pt x="431012" y="219367"/>
                  </a:lnTo>
                  <a:lnTo>
                    <a:pt x="431012" y="171932"/>
                  </a:lnTo>
                  <a:lnTo>
                    <a:pt x="435889" y="171932"/>
                  </a:lnTo>
                  <a:lnTo>
                    <a:pt x="431012" y="167055"/>
                  </a:lnTo>
                  <a:lnTo>
                    <a:pt x="431012" y="119633"/>
                  </a:lnTo>
                  <a:lnTo>
                    <a:pt x="435889" y="119633"/>
                  </a:lnTo>
                  <a:lnTo>
                    <a:pt x="431012" y="114757"/>
                  </a:lnTo>
                  <a:lnTo>
                    <a:pt x="431012" y="67322"/>
                  </a:lnTo>
                  <a:lnTo>
                    <a:pt x="435876" y="67322"/>
                  </a:lnTo>
                  <a:lnTo>
                    <a:pt x="431012" y="62458"/>
                  </a:lnTo>
                  <a:lnTo>
                    <a:pt x="431012" y="23507"/>
                  </a:lnTo>
                  <a:lnTo>
                    <a:pt x="450493" y="23507"/>
                  </a:lnTo>
                  <a:lnTo>
                    <a:pt x="440752" y="13766"/>
                  </a:lnTo>
                  <a:close/>
                </a:path>
                <a:path w="640079" h="640080">
                  <a:moveTo>
                    <a:pt x="435889" y="171932"/>
                  </a:moveTo>
                  <a:lnTo>
                    <a:pt x="431012" y="171932"/>
                  </a:lnTo>
                  <a:lnTo>
                    <a:pt x="625855" y="366775"/>
                  </a:lnTo>
                  <a:lnTo>
                    <a:pt x="625855" y="414210"/>
                  </a:lnTo>
                  <a:lnTo>
                    <a:pt x="639622" y="414210"/>
                  </a:lnTo>
                  <a:lnTo>
                    <a:pt x="639622" y="361911"/>
                  </a:lnTo>
                  <a:lnTo>
                    <a:pt x="625855" y="361911"/>
                  </a:lnTo>
                  <a:lnTo>
                    <a:pt x="435889" y="171932"/>
                  </a:lnTo>
                  <a:close/>
                </a:path>
                <a:path w="640079" h="640080">
                  <a:moveTo>
                    <a:pt x="435889" y="119633"/>
                  </a:moveTo>
                  <a:lnTo>
                    <a:pt x="431012" y="119633"/>
                  </a:lnTo>
                  <a:lnTo>
                    <a:pt x="625855" y="314477"/>
                  </a:lnTo>
                  <a:lnTo>
                    <a:pt x="625855" y="361911"/>
                  </a:lnTo>
                  <a:lnTo>
                    <a:pt x="639622" y="361911"/>
                  </a:lnTo>
                  <a:lnTo>
                    <a:pt x="639622" y="309600"/>
                  </a:lnTo>
                  <a:lnTo>
                    <a:pt x="625855" y="309600"/>
                  </a:lnTo>
                  <a:lnTo>
                    <a:pt x="435889" y="119633"/>
                  </a:lnTo>
                  <a:close/>
                </a:path>
                <a:path w="640079" h="640080">
                  <a:moveTo>
                    <a:pt x="435876" y="67322"/>
                  </a:moveTo>
                  <a:lnTo>
                    <a:pt x="431012" y="67322"/>
                  </a:lnTo>
                  <a:lnTo>
                    <a:pt x="625855" y="262178"/>
                  </a:lnTo>
                  <a:lnTo>
                    <a:pt x="625855" y="309600"/>
                  </a:lnTo>
                  <a:lnTo>
                    <a:pt x="639622" y="309600"/>
                  </a:lnTo>
                  <a:lnTo>
                    <a:pt x="639622" y="257301"/>
                  </a:lnTo>
                  <a:lnTo>
                    <a:pt x="625855" y="257301"/>
                  </a:lnTo>
                  <a:lnTo>
                    <a:pt x="435876" y="67322"/>
                  </a:lnTo>
                  <a:close/>
                </a:path>
                <a:path w="640079" h="640080">
                  <a:moveTo>
                    <a:pt x="450493" y="23507"/>
                  </a:moveTo>
                  <a:lnTo>
                    <a:pt x="431012" y="23507"/>
                  </a:lnTo>
                  <a:lnTo>
                    <a:pt x="625855" y="218351"/>
                  </a:lnTo>
                  <a:lnTo>
                    <a:pt x="625855" y="257301"/>
                  </a:lnTo>
                  <a:lnTo>
                    <a:pt x="639622" y="257301"/>
                  </a:lnTo>
                  <a:lnTo>
                    <a:pt x="639622" y="213677"/>
                  </a:lnTo>
                  <a:lnTo>
                    <a:pt x="638898" y="211924"/>
                  </a:lnTo>
                  <a:lnTo>
                    <a:pt x="450493" y="235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284684" y="663510"/>
              <a:ext cx="159385" cy="165100"/>
            </a:xfrm>
            <a:custGeom>
              <a:avLst/>
              <a:gdLst/>
              <a:ahLst/>
              <a:cxnLst/>
              <a:rect l="l" t="t" r="r" b="b"/>
              <a:pathLst>
                <a:path w="159385" h="165100">
                  <a:moveTo>
                    <a:pt x="69037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32435" y="30480"/>
                  </a:lnTo>
                  <a:lnTo>
                    <a:pt x="32435" y="162560"/>
                  </a:lnTo>
                  <a:lnTo>
                    <a:pt x="69037" y="162560"/>
                  </a:lnTo>
                  <a:lnTo>
                    <a:pt x="69037" y="30480"/>
                  </a:lnTo>
                  <a:lnTo>
                    <a:pt x="69037" y="0"/>
                  </a:lnTo>
                  <a:close/>
                </a:path>
                <a:path w="159385" h="165100">
                  <a:moveTo>
                    <a:pt x="159372" y="145961"/>
                  </a:moveTo>
                  <a:lnTo>
                    <a:pt x="158051" y="138506"/>
                  </a:lnTo>
                  <a:lnTo>
                    <a:pt x="154368" y="132727"/>
                  </a:lnTo>
                  <a:lnTo>
                    <a:pt x="148717" y="128981"/>
                  </a:lnTo>
                  <a:lnTo>
                    <a:pt x="141528" y="127660"/>
                  </a:lnTo>
                  <a:lnTo>
                    <a:pt x="134442" y="128981"/>
                  </a:lnTo>
                  <a:lnTo>
                    <a:pt x="128790" y="132727"/>
                  </a:lnTo>
                  <a:lnTo>
                    <a:pt x="125056" y="138506"/>
                  </a:lnTo>
                  <a:lnTo>
                    <a:pt x="123698" y="145961"/>
                  </a:lnTo>
                  <a:lnTo>
                    <a:pt x="125056" y="153352"/>
                  </a:lnTo>
                  <a:lnTo>
                    <a:pt x="128790" y="159219"/>
                  </a:lnTo>
                  <a:lnTo>
                    <a:pt x="134442" y="163093"/>
                  </a:lnTo>
                  <a:lnTo>
                    <a:pt x="141528" y="164490"/>
                  </a:lnTo>
                  <a:lnTo>
                    <a:pt x="148717" y="163093"/>
                  </a:lnTo>
                  <a:lnTo>
                    <a:pt x="154368" y="159219"/>
                  </a:lnTo>
                  <a:lnTo>
                    <a:pt x="158051" y="153352"/>
                  </a:lnTo>
                  <a:lnTo>
                    <a:pt x="159372" y="14596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130397" y="2400054"/>
              <a:ext cx="640080" cy="640080"/>
            </a:xfrm>
            <a:custGeom>
              <a:avLst/>
              <a:gdLst/>
              <a:ahLst/>
              <a:cxnLst/>
              <a:rect l="l" t="t" r="r" b="b"/>
              <a:pathLst>
                <a:path w="640079" h="640080">
                  <a:moveTo>
                    <a:pt x="425018" y="0"/>
                  </a:moveTo>
                  <a:lnTo>
                    <a:pt x="3086" y="0"/>
                  </a:lnTo>
                  <a:lnTo>
                    <a:pt x="0" y="3086"/>
                  </a:lnTo>
                  <a:lnTo>
                    <a:pt x="0" y="425018"/>
                  </a:lnTo>
                  <a:lnTo>
                    <a:pt x="190" y="425907"/>
                  </a:lnTo>
                  <a:lnTo>
                    <a:pt x="888" y="427596"/>
                  </a:lnTo>
                  <a:lnTo>
                    <a:pt x="1384" y="428358"/>
                  </a:lnTo>
                  <a:lnTo>
                    <a:pt x="211937" y="638898"/>
                  </a:lnTo>
                  <a:lnTo>
                    <a:pt x="213677" y="639622"/>
                  </a:lnTo>
                  <a:lnTo>
                    <a:pt x="633641" y="639622"/>
                  </a:lnTo>
                  <a:lnTo>
                    <a:pt x="639622" y="633628"/>
                  </a:lnTo>
                  <a:lnTo>
                    <a:pt x="639622" y="625855"/>
                  </a:lnTo>
                  <a:lnTo>
                    <a:pt x="218363" y="625855"/>
                  </a:lnTo>
                  <a:lnTo>
                    <a:pt x="23507" y="430999"/>
                  </a:lnTo>
                  <a:lnTo>
                    <a:pt x="440740" y="430999"/>
                  </a:lnTo>
                  <a:lnTo>
                    <a:pt x="431012" y="421271"/>
                  </a:lnTo>
                  <a:lnTo>
                    <a:pt x="431012" y="417233"/>
                  </a:lnTo>
                  <a:lnTo>
                    <a:pt x="13779" y="417233"/>
                  </a:lnTo>
                  <a:lnTo>
                    <a:pt x="13779" y="13766"/>
                  </a:lnTo>
                  <a:lnTo>
                    <a:pt x="440752" y="13766"/>
                  </a:lnTo>
                  <a:lnTo>
                    <a:pt x="428370" y="1384"/>
                  </a:lnTo>
                  <a:lnTo>
                    <a:pt x="427608" y="876"/>
                  </a:lnTo>
                  <a:lnTo>
                    <a:pt x="425919" y="177"/>
                  </a:lnTo>
                  <a:lnTo>
                    <a:pt x="425018" y="0"/>
                  </a:lnTo>
                  <a:close/>
                </a:path>
                <a:path w="640079" h="640080">
                  <a:moveTo>
                    <a:pt x="66370" y="430999"/>
                  </a:moveTo>
                  <a:lnTo>
                    <a:pt x="61506" y="430999"/>
                  </a:lnTo>
                  <a:lnTo>
                    <a:pt x="256349" y="625855"/>
                  </a:lnTo>
                  <a:lnTo>
                    <a:pt x="261213" y="625855"/>
                  </a:lnTo>
                  <a:lnTo>
                    <a:pt x="66370" y="430999"/>
                  </a:lnTo>
                  <a:close/>
                </a:path>
                <a:path w="640079" h="640080">
                  <a:moveTo>
                    <a:pt x="118808" y="430999"/>
                  </a:moveTo>
                  <a:lnTo>
                    <a:pt x="113944" y="430999"/>
                  </a:lnTo>
                  <a:lnTo>
                    <a:pt x="308787" y="625855"/>
                  </a:lnTo>
                  <a:lnTo>
                    <a:pt x="313651" y="625855"/>
                  </a:lnTo>
                  <a:lnTo>
                    <a:pt x="118808" y="430999"/>
                  </a:lnTo>
                  <a:close/>
                </a:path>
                <a:path w="640079" h="640080">
                  <a:moveTo>
                    <a:pt x="171246" y="430999"/>
                  </a:moveTo>
                  <a:lnTo>
                    <a:pt x="166382" y="430999"/>
                  </a:lnTo>
                  <a:lnTo>
                    <a:pt x="361226" y="625855"/>
                  </a:lnTo>
                  <a:lnTo>
                    <a:pt x="366090" y="625855"/>
                  </a:lnTo>
                  <a:lnTo>
                    <a:pt x="171246" y="430999"/>
                  </a:lnTo>
                  <a:close/>
                </a:path>
                <a:path w="640079" h="640080">
                  <a:moveTo>
                    <a:pt x="223685" y="430999"/>
                  </a:moveTo>
                  <a:lnTo>
                    <a:pt x="218820" y="430999"/>
                  </a:lnTo>
                  <a:lnTo>
                    <a:pt x="413664" y="625855"/>
                  </a:lnTo>
                  <a:lnTo>
                    <a:pt x="418528" y="625855"/>
                  </a:lnTo>
                  <a:lnTo>
                    <a:pt x="223685" y="430999"/>
                  </a:lnTo>
                  <a:close/>
                </a:path>
                <a:path w="640079" h="640080">
                  <a:moveTo>
                    <a:pt x="276123" y="430999"/>
                  </a:moveTo>
                  <a:lnTo>
                    <a:pt x="271259" y="430999"/>
                  </a:lnTo>
                  <a:lnTo>
                    <a:pt x="466102" y="625855"/>
                  </a:lnTo>
                  <a:lnTo>
                    <a:pt x="470979" y="625855"/>
                  </a:lnTo>
                  <a:lnTo>
                    <a:pt x="276123" y="430999"/>
                  </a:lnTo>
                  <a:close/>
                </a:path>
                <a:path w="640079" h="640080">
                  <a:moveTo>
                    <a:pt x="328561" y="430999"/>
                  </a:moveTo>
                  <a:lnTo>
                    <a:pt x="323697" y="430999"/>
                  </a:lnTo>
                  <a:lnTo>
                    <a:pt x="518540" y="625855"/>
                  </a:lnTo>
                  <a:lnTo>
                    <a:pt x="523417" y="625855"/>
                  </a:lnTo>
                  <a:lnTo>
                    <a:pt x="328561" y="430999"/>
                  </a:lnTo>
                  <a:close/>
                </a:path>
                <a:path w="640079" h="640080">
                  <a:moveTo>
                    <a:pt x="381012" y="430999"/>
                  </a:moveTo>
                  <a:lnTo>
                    <a:pt x="376135" y="430999"/>
                  </a:lnTo>
                  <a:lnTo>
                    <a:pt x="570991" y="625855"/>
                  </a:lnTo>
                  <a:lnTo>
                    <a:pt x="575856" y="625855"/>
                  </a:lnTo>
                  <a:lnTo>
                    <a:pt x="381012" y="430999"/>
                  </a:lnTo>
                  <a:close/>
                </a:path>
                <a:path w="640079" h="640080">
                  <a:moveTo>
                    <a:pt x="440740" y="430999"/>
                  </a:moveTo>
                  <a:lnTo>
                    <a:pt x="421271" y="430999"/>
                  </a:lnTo>
                  <a:lnTo>
                    <a:pt x="616115" y="625855"/>
                  </a:lnTo>
                  <a:lnTo>
                    <a:pt x="639622" y="625855"/>
                  </a:lnTo>
                  <a:lnTo>
                    <a:pt x="639622" y="616115"/>
                  </a:lnTo>
                  <a:lnTo>
                    <a:pt x="625855" y="616115"/>
                  </a:lnTo>
                  <a:lnTo>
                    <a:pt x="440740" y="430999"/>
                  </a:lnTo>
                  <a:close/>
                </a:path>
                <a:path w="640079" h="640080">
                  <a:moveTo>
                    <a:pt x="435889" y="381139"/>
                  </a:moveTo>
                  <a:lnTo>
                    <a:pt x="431012" y="381139"/>
                  </a:lnTo>
                  <a:lnTo>
                    <a:pt x="625855" y="575983"/>
                  </a:lnTo>
                  <a:lnTo>
                    <a:pt x="625855" y="616115"/>
                  </a:lnTo>
                  <a:lnTo>
                    <a:pt x="639622" y="616115"/>
                  </a:lnTo>
                  <a:lnTo>
                    <a:pt x="639622" y="571118"/>
                  </a:lnTo>
                  <a:lnTo>
                    <a:pt x="625855" y="571118"/>
                  </a:lnTo>
                  <a:lnTo>
                    <a:pt x="435889" y="381139"/>
                  </a:lnTo>
                  <a:close/>
                </a:path>
                <a:path w="640079" h="640080">
                  <a:moveTo>
                    <a:pt x="435876" y="328828"/>
                  </a:moveTo>
                  <a:lnTo>
                    <a:pt x="431012" y="328828"/>
                  </a:lnTo>
                  <a:lnTo>
                    <a:pt x="625855" y="523684"/>
                  </a:lnTo>
                  <a:lnTo>
                    <a:pt x="625855" y="571118"/>
                  </a:lnTo>
                  <a:lnTo>
                    <a:pt x="639622" y="571118"/>
                  </a:lnTo>
                  <a:lnTo>
                    <a:pt x="639622" y="518820"/>
                  </a:lnTo>
                  <a:lnTo>
                    <a:pt x="625855" y="518820"/>
                  </a:lnTo>
                  <a:lnTo>
                    <a:pt x="435876" y="328828"/>
                  </a:lnTo>
                  <a:close/>
                </a:path>
                <a:path w="640079" h="640080">
                  <a:moveTo>
                    <a:pt x="435876" y="276529"/>
                  </a:moveTo>
                  <a:lnTo>
                    <a:pt x="431012" y="276529"/>
                  </a:lnTo>
                  <a:lnTo>
                    <a:pt x="625855" y="471385"/>
                  </a:lnTo>
                  <a:lnTo>
                    <a:pt x="625855" y="518820"/>
                  </a:lnTo>
                  <a:lnTo>
                    <a:pt x="639622" y="518820"/>
                  </a:lnTo>
                  <a:lnTo>
                    <a:pt x="639622" y="466509"/>
                  </a:lnTo>
                  <a:lnTo>
                    <a:pt x="625855" y="466509"/>
                  </a:lnTo>
                  <a:lnTo>
                    <a:pt x="435876" y="276529"/>
                  </a:lnTo>
                  <a:close/>
                </a:path>
                <a:path w="640079" h="640080">
                  <a:moveTo>
                    <a:pt x="435876" y="224231"/>
                  </a:moveTo>
                  <a:lnTo>
                    <a:pt x="431012" y="224231"/>
                  </a:lnTo>
                  <a:lnTo>
                    <a:pt x="625855" y="419074"/>
                  </a:lnTo>
                  <a:lnTo>
                    <a:pt x="625855" y="466509"/>
                  </a:lnTo>
                  <a:lnTo>
                    <a:pt x="639622" y="466509"/>
                  </a:lnTo>
                  <a:lnTo>
                    <a:pt x="639622" y="414210"/>
                  </a:lnTo>
                  <a:lnTo>
                    <a:pt x="625855" y="414210"/>
                  </a:lnTo>
                  <a:lnTo>
                    <a:pt x="435876" y="224231"/>
                  </a:lnTo>
                  <a:close/>
                </a:path>
                <a:path w="640079" h="640080">
                  <a:moveTo>
                    <a:pt x="440752" y="13766"/>
                  </a:moveTo>
                  <a:lnTo>
                    <a:pt x="417245" y="13766"/>
                  </a:lnTo>
                  <a:lnTo>
                    <a:pt x="417245" y="417233"/>
                  </a:lnTo>
                  <a:lnTo>
                    <a:pt x="431012" y="417233"/>
                  </a:lnTo>
                  <a:lnTo>
                    <a:pt x="431012" y="381139"/>
                  </a:lnTo>
                  <a:lnTo>
                    <a:pt x="435889" y="381139"/>
                  </a:lnTo>
                  <a:lnTo>
                    <a:pt x="431012" y="376262"/>
                  </a:lnTo>
                  <a:lnTo>
                    <a:pt x="431012" y="328828"/>
                  </a:lnTo>
                  <a:lnTo>
                    <a:pt x="435876" y="328828"/>
                  </a:lnTo>
                  <a:lnTo>
                    <a:pt x="431012" y="323964"/>
                  </a:lnTo>
                  <a:lnTo>
                    <a:pt x="431012" y="276529"/>
                  </a:lnTo>
                  <a:lnTo>
                    <a:pt x="435876" y="276529"/>
                  </a:lnTo>
                  <a:lnTo>
                    <a:pt x="431012" y="271665"/>
                  </a:lnTo>
                  <a:lnTo>
                    <a:pt x="431012" y="224231"/>
                  </a:lnTo>
                  <a:lnTo>
                    <a:pt x="435876" y="224231"/>
                  </a:lnTo>
                  <a:lnTo>
                    <a:pt x="431012" y="219367"/>
                  </a:lnTo>
                  <a:lnTo>
                    <a:pt x="431012" y="171932"/>
                  </a:lnTo>
                  <a:lnTo>
                    <a:pt x="435889" y="171932"/>
                  </a:lnTo>
                  <a:lnTo>
                    <a:pt x="431012" y="167055"/>
                  </a:lnTo>
                  <a:lnTo>
                    <a:pt x="431012" y="119633"/>
                  </a:lnTo>
                  <a:lnTo>
                    <a:pt x="435889" y="119633"/>
                  </a:lnTo>
                  <a:lnTo>
                    <a:pt x="431012" y="114757"/>
                  </a:lnTo>
                  <a:lnTo>
                    <a:pt x="431012" y="67322"/>
                  </a:lnTo>
                  <a:lnTo>
                    <a:pt x="435876" y="67322"/>
                  </a:lnTo>
                  <a:lnTo>
                    <a:pt x="431012" y="62458"/>
                  </a:lnTo>
                  <a:lnTo>
                    <a:pt x="431012" y="23507"/>
                  </a:lnTo>
                  <a:lnTo>
                    <a:pt x="450493" y="23507"/>
                  </a:lnTo>
                  <a:lnTo>
                    <a:pt x="440752" y="13766"/>
                  </a:lnTo>
                  <a:close/>
                </a:path>
                <a:path w="640079" h="640080">
                  <a:moveTo>
                    <a:pt x="435889" y="171932"/>
                  </a:moveTo>
                  <a:lnTo>
                    <a:pt x="431012" y="171932"/>
                  </a:lnTo>
                  <a:lnTo>
                    <a:pt x="625855" y="366775"/>
                  </a:lnTo>
                  <a:lnTo>
                    <a:pt x="625855" y="414210"/>
                  </a:lnTo>
                  <a:lnTo>
                    <a:pt x="639622" y="414210"/>
                  </a:lnTo>
                  <a:lnTo>
                    <a:pt x="639622" y="361911"/>
                  </a:lnTo>
                  <a:lnTo>
                    <a:pt x="625855" y="361911"/>
                  </a:lnTo>
                  <a:lnTo>
                    <a:pt x="435889" y="171932"/>
                  </a:lnTo>
                  <a:close/>
                </a:path>
                <a:path w="640079" h="640080">
                  <a:moveTo>
                    <a:pt x="435889" y="119633"/>
                  </a:moveTo>
                  <a:lnTo>
                    <a:pt x="431012" y="119633"/>
                  </a:lnTo>
                  <a:lnTo>
                    <a:pt x="625855" y="314477"/>
                  </a:lnTo>
                  <a:lnTo>
                    <a:pt x="625855" y="361911"/>
                  </a:lnTo>
                  <a:lnTo>
                    <a:pt x="639622" y="361911"/>
                  </a:lnTo>
                  <a:lnTo>
                    <a:pt x="639622" y="309600"/>
                  </a:lnTo>
                  <a:lnTo>
                    <a:pt x="625855" y="309600"/>
                  </a:lnTo>
                  <a:lnTo>
                    <a:pt x="435889" y="119633"/>
                  </a:lnTo>
                  <a:close/>
                </a:path>
                <a:path w="640079" h="640080">
                  <a:moveTo>
                    <a:pt x="435876" y="67322"/>
                  </a:moveTo>
                  <a:lnTo>
                    <a:pt x="431012" y="67322"/>
                  </a:lnTo>
                  <a:lnTo>
                    <a:pt x="625855" y="262178"/>
                  </a:lnTo>
                  <a:lnTo>
                    <a:pt x="625855" y="309600"/>
                  </a:lnTo>
                  <a:lnTo>
                    <a:pt x="639622" y="309600"/>
                  </a:lnTo>
                  <a:lnTo>
                    <a:pt x="639622" y="257301"/>
                  </a:lnTo>
                  <a:lnTo>
                    <a:pt x="625855" y="257301"/>
                  </a:lnTo>
                  <a:lnTo>
                    <a:pt x="435876" y="67322"/>
                  </a:lnTo>
                  <a:close/>
                </a:path>
                <a:path w="640079" h="640080">
                  <a:moveTo>
                    <a:pt x="450493" y="23507"/>
                  </a:moveTo>
                  <a:lnTo>
                    <a:pt x="431012" y="23507"/>
                  </a:lnTo>
                  <a:lnTo>
                    <a:pt x="625855" y="218351"/>
                  </a:lnTo>
                  <a:lnTo>
                    <a:pt x="625855" y="257301"/>
                  </a:lnTo>
                  <a:lnTo>
                    <a:pt x="639622" y="257301"/>
                  </a:lnTo>
                  <a:lnTo>
                    <a:pt x="639622" y="213677"/>
                  </a:lnTo>
                  <a:lnTo>
                    <a:pt x="638898" y="211924"/>
                  </a:lnTo>
                  <a:lnTo>
                    <a:pt x="450493" y="235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65222" y="2551356"/>
              <a:ext cx="178841" cy="16425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96573" y="1597465"/>
              <a:ext cx="175141" cy="16611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747553" y="1456244"/>
              <a:ext cx="640080" cy="640080"/>
            </a:xfrm>
            <a:custGeom>
              <a:avLst/>
              <a:gdLst/>
              <a:ahLst/>
              <a:cxnLst/>
              <a:rect l="l" t="t" r="r" b="b"/>
              <a:pathLst>
                <a:path w="640079" h="640080">
                  <a:moveTo>
                    <a:pt x="425018" y="0"/>
                  </a:moveTo>
                  <a:lnTo>
                    <a:pt x="3086" y="0"/>
                  </a:lnTo>
                  <a:lnTo>
                    <a:pt x="0" y="3086"/>
                  </a:lnTo>
                  <a:lnTo>
                    <a:pt x="0" y="425018"/>
                  </a:lnTo>
                  <a:lnTo>
                    <a:pt x="190" y="425907"/>
                  </a:lnTo>
                  <a:lnTo>
                    <a:pt x="888" y="427596"/>
                  </a:lnTo>
                  <a:lnTo>
                    <a:pt x="1384" y="428358"/>
                  </a:lnTo>
                  <a:lnTo>
                    <a:pt x="211937" y="638898"/>
                  </a:lnTo>
                  <a:lnTo>
                    <a:pt x="213677" y="639622"/>
                  </a:lnTo>
                  <a:lnTo>
                    <a:pt x="633641" y="639622"/>
                  </a:lnTo>
                  <a:lnTo>
                    <a:pt x="639622" y="633628"/>
                  </a:lnTo>
                  <a:lnTo>
                    <a:pt x="639622" y="625855"/>
                  </a:lnTo>
                  <a:lnTo>
                    <a:pt x="218363" y="625855"/>
                  </a:lnTo>
                  <a:lnTo>
                    <a:pt x="23507" y="430999"/>
                  </a:lnTo>
                  <a:lnTo>
                    <a:pt x="440740" y="430999"/>
                  </a:lnTo>
                  <a:lnTo>
                    <a:pt x="431012" y="421271"/>
                  </a:lnTo>
                  <a:lnTo>
                    <a:pt x="431012" y="417233"/>
                  </a:lnTo>
                  <a:lnTo>
                    <a:pt x="13779" y="417233"/>
                  </a:lnTo>
                  <a:lnTo>
                    <a:pt x="13779" y="13766"/>
                  </a:lnTo>
                  <a:lnTo>
                    <a:pt x="440752" y="13766"/>
                  </a:lnTo>
                  <a:lnTo>
                    <a:pt x="428370" y="1384"/>
                  </a:lnTo>
                  <a:lnTo>
                    <a:pt x="427608" y="876"/>
                  </a:lnTo>
                  <a:lnTo>
                    <a:pt x="425919" y="177"/>
                  </a:lnTo>
                  <a:lnTo>
                    <a:pt x="425018" y="0"/>
                  </a:lnTo>
                  <a:close/>
                </a:path>
                <a:path w="640079" h="640080">
                  <a:moveTo>
                    <a:pt x="66370" y="430999"/>
                  </a:moveTo>
                  <a:lnTo>
                    <a:pt x="61506" y="430999"/>
                  </a:lnTo>
                  <a:lnTo>
                    <a:pt x="256349" y="625855"/>
                  </a:lnTo>
                  <a:lnTo>
                    <a:pt x="261213" y="625855"/>
                  </a:lnTo>
                  <a:lnTo>
                    <a:pt x="66370" y="430999"/>
                  </a:lnTo>
                  <a:close/>
                </a:path>
                <a:path w="640079" h="640080">
                  <a:moveTo>
                    <a:pt x="118808" y="430999"/>
                  </a:moveTo>
                  <a:lnTo>
                    <a:pt x="113944" y="430999"/>
                  </a:lnTo>
                  <a:lnTo>
                    <a:pt x="308787" y="625855"/>
                  </a:lnTo>
                  <a:lnTo>
                    <a:pt x="313651" y="625855"/>
                  </a:lnTo>
                  <a:lnTo>
                    <a:pt x="118808" y="430999"/>
                  </a:lnTo>
                  <a:close/>
                </a:path>
                <a:path w="640079" h="640080">
                  <a:moveTo>
                    <a:pt x="171246" y="430999"/>
                  </a:moveTo>
                  <a:lnTo>
                    <a:pt x="166382" y="430999"/>
                  </a:lnTo>
                  <a:lnTo>
                    <a:pt x="361226" y="625855"/>
                  </a:lnTo>
                  <a:lnTo>
                    <a:pt x="366090" y="625855"/>
                  </a:lnTo>
                  <a:lnTo>
                    <a:pt x="171246" y="430999"/>
                  </a:lnTo>
                  <a:close/>
                </a:path>
                <a:path w="640079" h="640080">
                  <a:moveTo>
                    <a:pt x="223685" y="430999"/>
                  </a:moveTo>
                  <a:lnTo>
                    <a:pt x="218820" y="430999"/>
                  </a:lnTo>
                  <a:lnTo>
                    <a:pt x="413664" y="625855"/>
                  </a:lnTo>
                  <a:lnTo>
                    <a:pt x="418528" y="625855"/>
                  </a:lnTo>
                  <a:lnTo>
                    <a:pt x="223685" y="430999"/>
                  </a:lnTo>
                  <a:close/>
                </a:path>
                <a:path w="640079" h="640080">
                  <a:moveTo>
                    <a:pt x="276123" y="430999"/>
                  </a:moveTo>
                  <a:lnTo>
                    <a:pt x="271259" y="430999"/>
                  </a:lnTo>
                  <a:lnTo>
                    <a:pt x="466102" y="625855"/>
                  </a:lnTo>
                  <a:lnTo>
                    <a:pt x="470979" y="625855"/>
                  </a:lnTo>
                  <a:lnTo>
                    <a:pt x="276123" y="430999"/>
                  </a:lnTo>
                  <a:close/>
                </a:path>
                <a:path w="640079" h="640080">
                  <a:moveTo>
                    <a:pt x="328561" y="430999"/>
                  </a:moveTo>
                  <a:lnTo>
                    <a:pt x="323697" y="430999"/>
                  </a:lnTo>
                  <a:lnTo>
                    <a:pt x="518540" y="625855"/>
                  </a:lnTo>
                  <a:lnTo>
                    <a:pt x="523417" y="625855"/>
                  </a:lnTo>
                  <a:lnTo>
                    <a:pt x="328561" y="430999"/>
                  </a:lnTo>
                  <a:close/>
                </a:path>
                <a:path w="640079" h="640080">
                  <a:moveTo>
                    <a:pt x="381012" y="430999"/>
                  </a:moveTo>
                  <a:lnTo>
                    <a:pt x="376135" y="430999"/>
                  </a:lnTo>
                  <a:lnTo>
                    <a:pt x="570991" y="625855"/>
                  </a:lnTo>
                  <a:lnTo>
                    <a:pt x="575856" y="625855"/>
                  </a:lnTo>
                  <a:lnTo>
                    <a:pt x="381012" y="430999"/>
                  </a:lnTo>
                  <a:close/>
                </a:path>
                <a:path w="640079" h="640080">
                  <a:moveTo>
                    <a:pt x="440740" y="430999"/>
                  </a:moveTo>
                  <a:lnTo>
                    <a:pt x="421271" y="430999"/>
                  </a:lnTo>
                  <a:lnTo>
                    <a:pt x="616115" y="625855"/>
                  </a:lnTo>
                  <a:lnTo>
                    <a:pt x="639622" y="625855"/>
                  </a:lnTo>
                  <a:lnTo>
                    <a:pt x="639622" y="616115"/>
                  </a:lnTo>
                  <a:lnTo>
                    <a:pt x="625855" y="616115"/>
                  </a:lnTo>
                  <a:lnTo>
                    <a:pt x="440740" y="430999"/>
                  </a:lnTo>
                  <a:close/>
                </a:path>
                <a:path w="640079" h="640080">
                  <a:moveTo>
                    <a:pt x="435889" y="381139"/>
                  </a:moveTo>
                  <a:lnTo>
                    <a:pt x="431012" y="381139"/>
                  </a:lnTo>
                  <a:lnTo>
                    <a:pt x="625855" y="575983"/>
                  </a:lnTo>
                  <a:lnTo>
                    <a:pt x="625855" y="616115"/>
                  </a:lnTo>
                  <a:lnTo>
                    <a:pt x="639622" y="616115"/>
                  </a:lnTo>
                  <a:lnTo>
                    <a:pt x="639622" y="571106"/>
                  </a:lnTo>
                  <a:lnTo>
                    <a:pt x="625855" y="571106"/>
                  </a:lnTo>
                  <a:lnTo>
                    <a:pt x="435889" y="381139"/>
                  </a:lnTo>
                  <a:close/>
                </a:path>
                <a:path w="640079" h="640080">
                  <a:moveTo>
                    <a:pt x="435876" y="328828"/>
                  </a:moveTo>
                  <a:lnTo>
                    <a:pt x="431012" y="328828"/>
                  </a:lnTo>
                  <a:lnTo>
                    <a:pt x="625855" y="523684"/>
                  </a:lnTo>
                  <a:lnTo>
                    <a:pt x="625855" y="571106"/>
                  </a:lnTo>
                  <a:lnTo>
                    <a:pt x="639622" y="571106"/>
                  </a:lnTo>
                  <a:lnTo>
                    <a:pt x="639622" y="518807"/>
                  </a:lnTo>
                  <a:lnTo>
                    <a:pt x="625855" y="518807"/>
                  </a:lnTo>
                  <a:lnTo>
                    <a:pt x="435876" y="328828"/>
                  </a:lnTo>
                  <a:close/>
                </a:path>
                <a:path w="640079" h="640080">
                  <a:moveTo>
                    <a:pt x="435876" y="276529"/>
                  </a:moveTo>
                  <a:lnTo>
                    <a:pt x="431012" y="276529"/>
                  </a:lnTo>
                  <a:lnTo>
                    <a:pt x="625855" y="471373"/>
                  </a:lnTo>
                  <a:lnTo>
                    <a:pt x="625855" y="518807"/>
                  </a:lnTo>
                  <a:lnTo>
                    <a:pt x="639622" y="518807"/>
                  </a:lnTo>
                  <a:lnTo>
                    <a:pt x="639622" y="466509"/>
                  </a:lnTo>
                  <a:lnTo>
                    <a:pt x="625855" y="466509"/>
                  </a:lnTo>
                  <a:lnTo>
                    <a:pt x="435876" y="276529"/>
                  </a:lnTo>
                  <a:close/>
                </a:path>
                <a:path w="640079" h="640080">
                  <a:moveTo>
                    <a:pt x="435876" y="224231"/>
                  </a:moveTo>
                  <a:lnTo>
                    <a:pt x="431012" y="224231"/>
                  </a:lnTo>
                  <a:lnTo>
                    <a:pt x="625855" y="419074"/>
                  </a:lnTo>
                  <a:lnTo>
                    <a:pt x="625855" y="466509"/>
                  </a:lnTo>
                  <a:lnTo>
                    <a:pt x="639622" y="466509"/>
                  </a:lnTo>
                  <a:lnTo>
                    <a:pt x="639622" y="414210"/>
                  </a:lnTo>
                  <a:lnTo>
                    <a:pt x="625855" y="414210"/>
                  </a:lnTo>
                  <a:lnTo>
                    <a:pt x="435876" y="224231"/>
                  </a:lnTo>
                  <a:close/>
                </a:path>
                <a:path w="640079" h="640080">
                  <a:moveTo>
                    <a:pt x="440752" y="13766"/>
                  </a:moveTo>
                  <a:lnTo>
                    <a:pt x="417245" y="13766"/>
                  </a:lnTo>
                  <a:lnTo>
                    <a:pt x="417245" y="417233"/>
                  </a:lnTo>
                  <a:lnTo>
                    <a:pt x="431012" y="417233"/>
                  </a:lnTo>
                  <a:lnTo>
                    <a:pt x="431012" y="381139"/>
                  </a:lnTo>
                  <a:lnTo>
                    <a:pt x="435889" y="381139"/>
                  </a:lnTo>
                  <a:lnTo>
                    <a:pt x="431012" y="376262"/>
                  </a:lnTo>
                  <a:lnTo>
                    <a:pt x="431012" y="328828"/>
                  </a:lnTo>
                  <a:lnTo>
                    <a:pt x="435876" y="328828"/>
                  </a:lnTo>
                  <a:lnTo>
                    <a:pt x="431012" y="323964"/>
                  </a:lnTo>
                  <a:lnTo>
                    <a:pt x="431012" y="276529"/>
                  </a:lnTo>
                  <a:lnTo>
                    <a:pt x="435876" y="276529"/>
                  </a:lnTo>
                  <a:lnTo>
                    <a:pt x="431012" y="271665"/>
                  </a:lnTo>
                  <a:lnTo>
                    <a:pt x="431012" y="224231"/>
                  </a:lnTo>
                  <a:lnTo>
                    <a:pt x="435876" y="224231"/>
                  </a:lnTo>
                  <a:lnTo>
                    <a:pt x="431012" y="219367"/>
                  </a:lnTo>
                  <a:lnTo>
                    <a:pt x="431012" y="171932"/>
                  </a:lnTo>
                  <a:lnTo>
                    <a:pt x="435889" y="171932"/>
                  </a:lnTo>
                  <a:lnTo>
                    <a:pt x="431012" y="167055"/>
                  </a:lnTo>
                  <a:lnTo>
                    <a:pt x="431012" y="119633"/>
                  </a:lnTo>
                  <a:lnTo>
                    <a:pt x="435889" y="119633"/>
                  </a:lnTo>
                  <a:lnTo>
                    <a:pt x="431012" y="114757"/>
                  </a:lnTo>
                  <a:lnTo>
                    <a:pt x="431012" y="67322"/>
                  </a:lnTo>
                  <a:lnTo>
                    <a:pt x="435876" y="67322"/>
                  </a:lnTo>
                  <a:lnTo>
                    <a:pt x="431012" y="62458"/>
                  </a:lnTo>
                  <a:lnTo>
                    <a:pt x="431012" y="23507"/>
                  </a:lnTo>
                  <a:lnTo>
                    <a:pt x="450493" y="23507"/>
                  </a:lnTo>
                  <a:lnTo>
                    <a:pt x="440752" y="13766"/>
                  </a:lnTo>
                  <a:close/>
                </a:path>
                <a:path w="640079" h="640080">
                  <a:moveTo>
                    <a:pt x="435889" y="171932"/>
                  </a:moveTo>
                  <a:lnTo>
                    <a:pt x="431012" y="171932"/>
                  </a:lnTo>
                  <a:lnTo>
                    <a:pt x="625855" y="366775"/>
                  </a:lnTo>
                  <a:lnTo>
                    <a:pt x="625855" y="414210"/>
                  </a:lnTo>
                  <a:lnTo>
                    <a:pt x="639622" y="414210"/>
                  </a:lnTo>
                  <a:lnTo>
                    <a:pt x="639622" y="361911"/>
                  </a:lnTo>
                  <a:lnTo>
                    <a:pt x="625855" y="361911"/>
                  </a:lnTo>
                  <a:lnTo>
                    <a:pt x="435889" y="171932"/>
                  </a:lnTo>
                  <a:close/>
                </a:path>
                <a:path w="640079" h="640080">
                  <a:moveTo>
                    <a:pt x="435889" y="119633"/>
                  </a:moveTo>
                  <a:lnTo>
                    <a:pt x="431012" y="119633"/>
                  </a:lnTo>
                  <a:lnTo>
                    <a:pt x="625855" y="314477"/>
                  </a:lnTo>
                  <a:lnTo>
                    <a:pt x="625855" y="361911"/>
                  </a:lnTo>
                  <a:lnTo>
                    <a:pt x="639622" y="361911"/>
                  </a:lnTo>
                  <a:lnTo>
                    <a:pt x="639622" y="309600"/>
                  </a:lnTo>
                  <a:lnTo>
                    <a:pt x="625855" y="309600"/>
                  </a:lnTo>
                  <a:lnTo>
                    <a:pt x="435889" y="119633"/>
                  </a:lnTo>
                  <a:close/>
                </a:path>
                <a:path w="640079" h="640080">
                  <a:moveTo>
                    <a:pt x="435876" y="67322"/>
                  </a:moveTo>
                  <a:lnTo>
                    <a:pt x="431012" y="67322"/>
                  </a:lnTo>
                  <a:lnTo>
                    <a:pt x="625855" y="262178"/>
                  </a:lnTo>
                  <a:lnTo>
                    <a:pt x="625855" y="309600"/>
                  </a:lnTo>
                  <a:lnTo>
                    <a:pt x="639622" y="309600"/>
                  </a:lnTo>
                  <a:lnTo>
                    <a:pt x="639622" y="257301"/>
                  </a:lnTo>
                  <a:lnTo>
                    <a:pt x="625855" y="257301"/>
                  </a:lnTo>
                  <a:lnTo>
                    <a:pt x="435876" y="67322"/>
                  </a:lnTo>
                  <a:close/>
                </a:path>
                <a:path w="640079" h="640080">
                  <a:moveTo>
                    <a:pt x="450493" y="23507"/>
                  </a:moveTo>
                  <a:lnTo>
                    <a:pt x="431012" y="23507"/>
                  </a:lnTo>
                  <a:lnTo>
                    <a:pt x="625855" y="218351"/>
                  </a:lnTo>
                  <a:lnTo>
                    <a:pt x="625855" y="257301"/>
                  </a:lnTo>
                  <a:lnTo>
                    <a:pt x="639622" y="257301"/>
                  </a:lnTo>
                  <a:lnTo>
                    <a:pt x="639622" y="213677"/>
                  </a:lnTo>
                  <a:lnTo>
                    <a:pt x="638898" y="211924"/>
                  </a:lnTo>
                  <a:lnTo>
                    <a:pt x="450493" y="235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6461408" y="518759"/>
            <a:ext cx="5148580" cy="838200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003300" marR="325755" indent="-296545">
              <a:lnSpc>
                <a:spcPct val="111100"/>
              </a:lnSpc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 </a:t>
            </a:r>
            <a:r>
              <a:rPr dirty="0" sz="1200" spc="-3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TÍTULO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60244" y="9120099"/>
            <a:ext cx="1361440" cy="127000"/>
            <a:chOff x="460244" y="9120099"/>
            <a:chExt cx="1361440" cy="127000"/>
          </a:xfrm>
        </p:grpSpPr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0244" y="9121162"/>
              <a:ext cx="105130" cy="12453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08876" y="9121177"/>
              <a:ext cx="93980" cy="124460"/>
            </a:xfrm>
            <a:custGeom>
              <a:avLst/>
              <a:gdLst/>
              <a:ahLst/>
              <a:cxnLst/>
              <a:rect l="l" t="t" r="r" b="b"/>
              <a:pathLst>
                <a:path w="93979" h="124459">
                  <a:moveTo>
                    <a:pt x="93395" y="104140"/>
                  </a:moveTo>
                  <a:lnTo>
                    <a:pt x="23837" y="104140"/>
                  </a:lnTo>
                  <a:lnTo>
                    <a:pt x="23837" y="72390"/>
                  </a:lnTo>
                  <a:lnTo>
                    <a:pt x="84328" y="72390"/>
                  </a:lnTo>
                  <a:lnTo>
                    <a:pt x="84328" y="52070"/>
                  </a:lnTo>
                  <a:lnTo>
                    <a:pt x="23837" y="52070"/>
                  </a:lnTo>
                  <a:lnTo>
                    <a:pt x="23837" y="20320"/>
                  </a:lnTo>
                  <a:lnTo>
                    <a:pt x="91262" y="20320"/>
                  </a:lnTo>
                  <a:lnTo>
                    <a:pt x="91262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52070"/>
                  </a:lnTo>
                  <a:lnTo>
                    <a:pt x="0" y="72390"/>
                  </a:lnTo>
                  <a:lnTo>
                    <a:pt x="0" y="104140"/>
                  </a:lnTo>
                  <a:lnTo>
                    <a:pt x="0" y="124460"/>
                  </a:lnTo>
                  <a:lnTo>
                    <a:pt x="93395" y="124460"/>
                  </a:lnTo>
                  <a:lnTo>
                    <a:pt x="93395" y="10414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5298" y="9120099"/>
              <a:ext cx="100329" cy="12647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5760" y="9121166"/>
              <a:ext cx="109931" cy="125602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033818" y="9121177"/>
              <a:ext cx="78105" cy="124460"/>
            </a:xfrm>
            <a:custGeom>
              <a:avLst/>
              <a:gdLst/>
              <a:ahLst/>
              <a:cxnLst/>
              <a:rect l="l" t="t" r="r" b="b"/>
              <a:pathLst>
                <a:path w="78105" h="124459">
                  <a:moveTo>
                    <a:pt x="77558" y="102870"/>
                  </a:moveTo>
                  <a:lnTo>
                    <a:pt x="23837" y="102870"/>
                  </a:lnTo>
                  <a:lnTo>
                    <a:pt x="23837" y="0"/>
                  </a:lnTo>
                  <a:lnTo>
                    <a:pt x="0" y="0"/>
                  </a:lnTo>
                  <a:lnTo>
                    <a:pt x="0" y="102870"/>
                  </a:lnTo>
                  <a:lnTo>
                    <a:pt x="0" y="124460"/>
                  </a:lnTo>
                  <a:lnTo>
                    <a:pt x="77558" y="124460"/>
                  </a:lnTo>
                  <a:lnTo>
                    <a:pt x="77558" y="10287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36228" y="9121166"/>
              <a:ext cx="243654" cy="124537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15021" y="9121166"/>
              <a:ext cx="116700" cy="12453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58502" y="9120460"/>
              <a:ext cx="132714" cy="126301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21011" y="9120099"/>
              <a:ext cx="100330" cy="126479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432240" y="9349822"/>
            <a:ext cx="5250180" cy="74231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nibh euismod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aliquam erat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volutpat.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wisi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enim ad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minim veniam,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 nostrud exerci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tation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ullamcorper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suscipit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lobortis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nisl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aliquip ex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ea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commodo consequat.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Duis autem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eum iriure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dolor in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2240" y="10061225"/>
            <a:ext cx="5285740" cy="358775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hendrerit</a:t>
            </a:r>
            <a:r>
              <a:rPr dirty="0" sz="1200" spc="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dirty="0" sz="1200" spc="4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vulputate</a:t>
            </a:r>
            <a:r>
              <a:rPr dirty="0" sz="1200" spc="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velit</a:t>
            </a:r>
            <a:r>
              <a:rPr dirty="0" sz="1200" spc="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esse</a:t>
            </a:r>
            <a:r>
              <a:rPr dirty="0" sz="1200" spc="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molestie</a:t>
            </a:r>
            <a:r>
              <a:rPr dirty="0" sz="1200" spc="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consequat,</a:t>
            </a:r>
            <a:r>
              <a:rPr dirty="0" sz="1200" spc="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</a:t>
            </a:r>
            <a:r>
              <a:rPr dirty="0" sz="1200" spc="4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illum</a:t>
            </a:r>
            <a:r>
              <a:rPr dirty="0" sz="1200" spc="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dolore</a:t>
            </a:r>
            <a:r>
              <a:rPr dirty="0" sz="1200" spc="4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feugiat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nulla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facilisis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vero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adipi-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scing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nibh euismod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1200" spc="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veniam,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 nostrud exerci 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adipisc-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ing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nibh euismod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1200" spc="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aliquam</a:t>
            </a:r>
            <a:r>
              <a:rPr dirty="0" sz="1200" spc="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erat</a:t>
            </a:r>
            <a:r>
              <a:rPr dirty="0" sz="1200" spc="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volutpat.</a:t>
            </a:r>
            <a:r>
              <a:rPr dirty="0" sz="1200" spc="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</a:t>
            </a:r>
            <a:r>
              <a:rPr dirty="0" sz="1200" spc="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wisi</a:t>
            </a:r>
            <a:r>
              <a:rPr dirty="0" sz="1200" spc="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enim</a:t>
            </a:r>
            <a:r>
              <a:rPr dirty="0" sz="1200" spc="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</a:t>
            </a:r>
            <a:r>
              <a:rPr dirty="0" sz="1200" spc="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minim</a:t>
            </a:r>
            <a:r>
              <a:rPr dirty="0" sz="1200" spc="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veniam,</a:t>
            </a:r>
            <a:r>
              <a:rPr dirty="0" sz="1200" spc="3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</a:t>
            </a:r>
            <a:r>
              <a:rPr dirty="0" sz="1200" spc="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nostrud</a:t>
            </a:r>
            <a:r>
              <a:rPr dirty="0" sz="1200" spc="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exerci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tation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ullamcorper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suscipit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lobortis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nisl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aliquip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ex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ea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commodo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consequat.</a:t>
            </a:r>
            <a:endParaRPr sz="1200">
              <a:latin typeface="Arial MT"/>
              <a:cs typeface="Arial MT"/>
            </a:endParaRPr>
          </a:p>
          <a:p>
            <a:pPr marL="12700" marR="97790">
              <a:lnSpc>
                <a:spcPts val="1400"/>
              </a:lnSpc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Duis autem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eum iriure dolor in hendrerit in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vulputate velit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esse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molestie </a:t>
            </a:r>
            <a:r>
              <a:rPr dirty="0" sz="1200" spc="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consequat, vel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illum dolore eu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feugiat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nulla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facilisis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vero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eros et accumsan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et iusto odio dignissim qui blandit praesent luptatum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zzril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delenit augue duis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dolore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te feugait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nulla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facilisi.</a:t>
            </a:r>
            <a:endParaRPr sz="1200">
              <a:latin typeface="Arial MT"/>
              <a:cs typeface="Arial MT"/>
            </a:endParaRPr>
          </a:p>
          <a:p>
            <a:pPr marL="12700" marR="40005">
              <a:lnSpc>
                <a:spcPts val="1400"/>
              </a:lnSpc>
              <a:spcBef>
                <a:spcPts val="5"/>
              </a:spcBef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ectetuer adipiscing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nibh euismod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aliquam erat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volutpat.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wisi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enim ad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minim veniam,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 nostrud exerci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tation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ullamcorper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suscipit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lobortis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nisl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aliquip ex ea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commodo consequat.</a:t>
            </a:r>
            <a:endParaRPr sz="1200">
              <a:latin typeface="Arial MT"/>
              <a:cs typeface="Arial MT"/>
            </a:endParaRPr>
          </a:p>
          <a:p>
            <a:pPr marL="12700" marR="40005">
              <a:lnSpc>
                <a:spcPts val="1400"/>
              </a:lnSpc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nibh euismod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aliquam erat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volutpat.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wisi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enim ad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minim veniam,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 nostrud exerci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tation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ullamcorper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suscipit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lobortis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nisl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aliquip ex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ea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commodo consequat.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Duis autem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eum iriure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dolor in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73137" y="1462656"/>
            <a:ext cx="5537200" cy="838200"/>
          </a:xfrm>
          <a:prstGeom prst="rect">
            <a:avLst/>
          </a:prstGeom>
          <a:ln w="13169">
            <a:solidFill>
              <a:srgbClr val="FFFFFF"/>
            </a:solidFill>
          </a:ln>
        </p:spPr>
        <p:txBody>
          <a:bodyPr wrap="square" lIns="0" tIns="64135" rIns="0" bIns="0" rtlCol="0" vert="horz">
            <a:spAutoFit/>
          </a:bodyPr>
          <a:lstStyle/>
          <a:p>
            <a:pPr marL="1221105" marR="774700" indent="524510">
              <a:lnSpc>
                <a:spcPct val="111100"/>
              </a:lnSpc>
              <a:spcBef>
                <a:spcPts val="505"/>
              </a:spcBef>
            </a:pP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NOMBRE DEL AUTOR/AUTOR(ES)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 (CENTRADO, TIPIGRAFÍA</a:t>
            </a:r>
            <a:r>
              <a:rPr dirty="0" sz="12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ARIAL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90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AMAÑ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 12P</a:t>
            </a:r>
            <a:r>
              <a:rPr dirty="0" sz="1200" spc="-135" b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  <a:p>
            <a:pPr marL="1986914">
              <a:lnSpc>
                <a:spcPct val="100000"/>
              </a:lnSpc>
              <a:spcBef>
                <a:spcPts val="155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MÁXIMO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12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PARTICIPANTES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61408" y="2406552"/>
            <a:ext cx="5148580" cy="838200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wrap="square" lIns="0" tIns="107314" rIns="0" bIns="0" rtlCol="0" vert="horz">
            <a:spAutoFit/>
          </a:bodyPr>
          <a:lstStyle/>
          <a:p>
            <a:pPr algn="ctr" marL="232410">
              <a:lnSpc>
                <a:spcPct val="100000"/>
              </a:lnSpc>
              <a:spcBef>
                <a:spcPts val="844"/>
              </a:spcBef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TEMÁTICA</a:t>
            </a:r>
            <a:r>
              <a:rPr dirty="0" sz="12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GENERAL</a:t>
            </a:r>
            <a:r>
              <a:rPr dirty="0" sz="12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dirty="0" sz="12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SUBTEMA</a:t>
            </a:r>
            <a:endParaRPr sz="1200">
              <a:latin typeface="Arial"/>
              <a:cs typeface="Arial"/>
            </a:endParaRPr>
          </a:p>
          <a:p>
            <a:pPr algn="ctr" marL="572770" marR="339725">
              <a:lnSpc>
                <a:spcPct val="111100"/>
              </a:lnSpc>
            </a:pP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(Centrado,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tipografía</a:t>
            </a:r>
            <a:r>
              <a:rPr dirty="0" sz="1200" spc="-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Arial,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tamaño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12pt,</a:t>
            </a:r>
            <a:r>
              <a:rPr dirty="0" sz="12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temática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central</a:t>
            </a:r>
            <a:r>
              <a:rPr dirty="0" sz="12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dirty="0" sz="1200" spc="-3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subtema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del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 Congreso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cual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dirty="0" sz="1200" spc="-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FFFFFF"/>
                </a:solidFill>
                <a:latin typeface="Arial"/>
                <a:cs typeface="Arial"/>
              </a:rPr>
              <a:t>inscribe</a:t>
            </a:r>
            <a:r>
              <a:rPr dirty="0" sz="1200" spc="-5" b="1">
                <a:solidFill>
                  <a:srgbClr val="FFFFFF"/>
                </a:solidFill>
                <a:latin typeface="Arial"/>
                <a:cs typeface="Arial"/>
              </a:rPr>
              <a:t> su cartel)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15607" y="3534169"/>
            <a:ext cx="11536045" cy="10936605"/>
            <a:chOff x="215607" y="3534169"/>
            <a:chExt cx="11536045" cy="10936605"/>
          </a:xfrm>
        </p:grpSpPr>
        <p:sp>
          <p:nvSpPr>
            <p:cNvPr id="26" name="object 26"/>
            <p:cNvSpPr/>
            <p:nvPr/>
          </p:nvSpPr>
          <p:spPr>
            <a:xfrm>
              <a:off x="418724" y="1388093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48407" y="13880939"/>
              <a:ext cx="10667365" cy="0"/>
            </a:xfrm>
            <a:custGeom>
              <a:avLst/>
              <a:gdLst/>
              <a:ahLst/>
              <a:cxnLst/>
              <a:rect l="l" t="t" r="r" b="b"/>
              <a:pathLst>
                <a:path w="10667365" h="0">
                  <a:moveTo>
                    <a:pt x="0" y="0"/>
                  </a:moveTo>
                  <a:lnTo>
                    <a:pt x="10667123" y="0"/>
                  </a:lnTo>
                </a:path>
              </a:pathLst>
            </a:custGeom>
            <a:ln w="12700">
              <a:solidFill>
                <a:srgbClr val="CED84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1392276" y="1388093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37206" y="7054899"/>
              <a:ext cx="133057" cy="124536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721042" y="7054900"/>
              <a:ext cx="225425" cy="124460"/>
            </a:xfrm>
            <a:custGeom>
              <a:avLst/>
              <a:gdLst/>
              <a:ahLst/>
              <a:cxnLst/>
              <a:rect l="l" t="t" r="r" b="b"/>
              <a:pathLst>
                <a:path w="225425" h="124459">
                  <a:moveTo>
                    <a:pt x="93395" y="104140"/>
                  </a:moveTo>
                  <a:lnTo>
                    <a:pt x="23837" y="104140"/>
                  </a:lnTo>
                  <a:lnTo>
                    <a:pt x="23837" y="72390"/>
                  </a:lnTo>
                  <a:lnTo>
                    <a:pt x="84328" y="72390"/>
                  </a:lnTo>
                  <a:lnTo>
                    <a:pt x="84328" y="52070"/>
                  </a:lnTo>
                  <a:lnTo>
                    <a:pt x="23837" y="52070"/>
                  </a:lnTo>
                  <a:lnTo>
                    <a:pt x="23837" y="20320"/>
                  </a:lnTo>
                  <a:lnTo>
                    <a:pt x="91262" y="20320"/>
                  </a:lnTo>
                  <a:lnTo>
                    <a:pt x="91262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52070"/>
                  </a:lnTo>
                  <a:lnTo>
                    <a:pt x="0" y="72390"/>
                  </a:lnTo>
                  <a:lnTo>
                    <a:pt x="0" y="104140"/>
                  </a:lnTo>
                  <a:lnTo>
                    <a:pt x="0" y="124460"/>
                  </a:lnTo>
                  <a:lnTo>
                    <a:pt x="93395" y="124460"/>
                  </a:lnTo>
                  <a:lnTo>
                    <a:pt x="93395" y="104140"/>
                  </a:lnTo>
                  <a:close/>
                </a:path>
                <a:path w="225425" h="124459">
                  <a:moveTo>
                    <a:pt x="225323" y="0"/>
                  </a:moveTo>
                  <a:lnTo>
                    <a:pt x="123736" y="0"/>
                  </a:lnTo>
                  <a:lnTo>
                    <a:pt x="123736" y="21590"/>
                  </a:lnTo>
                  <a:lnTo>
                    <a:pt x="162521" y="21590"/>
                  </a:lnTo>
                  <a:lnTo>
                    <a:pt x="162521" y="124460"/>
                  </a:lnTo>
                  <a:lnTo>
                    <a:pt x="186537" y="124460"/>
                  </a:lnTo>
                  <a:lnTo>
                    <a:pt x="186537" y="21590"/>
                  </a:lnTo>
                  <a:lnTo>
                    <a:pt x="225323" y="21590"/>
                  </a:lnTo>
                  <a:lnTo>
                    <a:pt x="225323" y="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6402" y="7054193"/>
              <a:ext cx="132715" cy="12630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83604" y="7054193"/>
              <a:ext cx="132702" cy="12630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140117" y="7054899"/>
              <a:ext cx="116700" cy="124536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457312" y="7054900"/>
              <a:ext cx="78105" cy="124460"/>
            </a:xfrm>
            <a:custGeom>
              <a:avLst/>
              <a:gdLst/>
              <a:ahLst/>
              <a:cxnLst/>
              <a:rect l="l" t="t" r="r" b="b"/>
              <a:pathLst>
                <a:path w="78105" h="124459">
                  <a:moveTo>
                    <a:pt x="77558" y="102870"/>
                  </a:moveTo>
                  <a:lnTo>
                    <a:pt x="23837" y="102870"/>
                  </a:lnTo>
                  <a:lnTo>
                    <a:pt x="23837" y="0"/>
                  </a:lnTo>
                  <a:lnTo>
                    <a:pt x="0" y="0"/>
                  </a:lnTo>
                  <a:lnTo>
                    <a:pt x="0" y="102870"/>
                  </a:lnTo>
                  <a:lnTo>
                    <a:pt x="0" y="124460"/>
                  </a:lnTo>
                  <a:lnTo>
                    <a:pt x="77558" y="124460"/>
                  </a:lnTo>
                  <a:lnTo>
                    <a:pt x="77558" y="10287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63810" y="7054193"/>
              <a:ext cx="132702" cy="12630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23477" y="7054197"/>
              <a:ext cx="115989" cy="12630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85276" y="7014883"/>
              <a:ext cx="193155" cy="164553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156054" y="718049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380730" y="7180495"/>
              <a:ext cx="3192780" cy="0"/>
            </a:xfrm>
            <a:custGeom>
              <a:avLst/>
              <a:gdLst/>
              <a:ahLst/>
              <a:cxnLst/>
              <a:rect l="l" t="t" r="r" b="b"/>
              <a:pathLst>
                <a:path w="3192779" h="0">
                  <a:moveTo>
                    <a:pt x="0" y="0"/>
                  </a:moveTo>
                  <a:lnTo>
                    <a:pt x="3192221" y="0"/>
                  </a:lnTo>
                </a:path>
              </a:pathLst>
            </a:custGeom>
            <a:ln w="12700">
              <a:solidFill>
                <a:srgbClr val="CED84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5647192" y="718049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01123" y="5307877"/>
              <a:ext cx="103009" cy="124523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27420" y="5307173"/>
              <a:ext cx="132702" cy="12630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30392" y="5307882"/>
              <a:ext cx="78270" cy="125590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956792" y="5307888"/>
              <a:ext cx="286385" cy="125095"/>
            </a:xfrm>
            <a:custGeom>
              <a:avLst/>
              <a:gdLst/>
              <a:ahLst/>
              <a:cxnLst/>
              <a:rect l="l" t="t" r="r" b="b"/>
              <a:pathLst>
                <a:path w="286384" h="125095">
                  <a:moveTo>
                    <a:pt x="93395" y="104140"/>
                  </a:moveTo>
                  <a:lnTo>
                    <a:pt x="23837" y="104140"/>
                  </a:lnTo>
                  <a:lnTo>
                    <a:pt x="23837" y="72390"/>
                  </a:lnTo>
                  <a:lnTo>
                    <a:pt x="84328" y="72390"/>
                  </a:lnTo>
                  <a:lnTo>
                    <a:pt x="84328" y="52070"/>
                  </a:lnTo>
                  <a:lnTo>
                    <a:pt x="23837" y="52070"/>
                  </a:lnTo>
                  <a:lnTo>
                    <a:pt x="23837" y="20320"/>
                  </a:lnTo>
                  <a:lnTo>
                    <a:pt x="91262" y="20320"/>
                  </a:lnTo>
                  <a:lnTo>
                    <a:pt x="91262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52070"/>
                  </a:lnTo>
                  <a:lnTo>
                    <a:pt x="0" y="72390"/>
                  </a:lnTo>
                  <a:lnTo>
                    <a:pt x="0" y="104140"/>
                  </a:lnTo>
                  <a:lnTo>
                    <a:pt x="0" y="124460"/>
                  </a:lnTo>
                  <a:lnTo>
                    <a:pt x="93395" y="124460"/>
                  </a:lnTo>
                  <a:lnTo>
                    <a:pt x="93395" y="104140"/>
                  </a:lnTo>
                  <a:close/>
                </a:path>
                <a:path w="286384" h="125095">
                  <a:moveTo>
                    <a:pt x="225323" y="0"/>
                  </a:moveTo>
                  <a:lnTo>
                    <a:pt x="123736" y="0"/>
                  </a:lnTo>
                  <a:lnTo>
                    <a:pt x="123736" y="21590"/>
                  </a:lnTo>
                  <a:lnTo>
                    <a:pt x="162521" y="21590"/>
                  </a:lnTo>
                  <a:lnTo>
                    <a:pt x="162521" y="124460"/>
                  </a:lnTo>
                  <a:lnTo>
                    <a:pt x="186537" y="124460"/>
                  </a:lnTo>
                  <a:lnTo>
                    <a:pt x="186537" y="21590"/>
                  </a:lnTo>
                  <a:lnTo>
                    <a:pt x="225323" y="21590"/>
                  </a:lnTo>
                  <a:lnTo>
                    <a:pt x="225323" y="0"/>
                  </a:lnTo>
                  <a:close/>
                </a:path>
                <a:path w="286384" h="125095">
                  <a:moveTo>
                    <a:pt x="286105" y="12"/>
                  </a:moveTo>
                  <a:lnTo>
                    <a:pt x="262267" y="12"/>
                  </a:lnTo>
                  <a:lnTo>
                    <a:pt x="262267" y="124523"/>
                  </a:lnTo>
                  <a:lnTo>
                    <a:pt x="286105" y="124523"/>
                  </a:lnTo>
                  <a:lnTo>
                    <a:pt x="286105" y="12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278614" y="5307881"/>
              <a:ext cx="123812" cy="124523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427967" y="5307173"/>
              <a:ext cx="132715" cy="126301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608453" y="543240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840047" y="5432408"/>
              <a:ext cx="3651885" cy="0"/>
            </a:xfrm>
            <a:custGeom>
              <a:avLst/>
              <a:gdLst/>
              <a:ahLst/>
              <a:cxnLst/>
              <a:rect l="l" t="t" r="r" b="b"/>
              <a:pathLst>
                <a:path w="3651885" h="0">
                  <a:moveTo>
                    <a:pt x="0" y="0"/>
                  </a:moveTo>
                  <a:lnTo>
                    <a:pt x="3651745" y="0"/>
                  </a:lnTo>
                </a:path>
              </a:pathLst>
            </a:custGeom>
            <a:ln w="12700">
              <a:solidFill>
                <a:srgbClr val="CED84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5569492" y="5432408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537197" y="3574186"/>
              <a:ext cx="24130" cy="125095"/>
            </a:xfrm>
            <a:custGeom>
              <a:avLst/>
              <a:gdLst/>
              <a:ahLst/>
              <a:cxnLst/>
              <a:rect l="l" t="t" r="r" b="b"/>
              <a:pathLst>
                <a:path w="24129" h="125095">
                  <a:moveTo>
                    <a:pt x="23837" y="0"/>
                  </a:moveTo>
                  <a:lnTo>
                    <a:pt x="0" y="0"/>
                  </a:lnTo>
                  <a:lnTo>
                    <a:pt x="0" y="124536"/>
                  </a:lnTo>
                  <a:lnTo>
                    <a:pt x="23837" y="124536"/>
                  </a:lnTo>
                  <a:lnTo>
                    <a:pt x="23837" y="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1" name="object 5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11699" y="3574193"/>
              <a:ext cx="109943" cy="124536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758367" y="3574198"/>
              <a:ext cx="101600" cy="124460"/>
            </a:xfrm>
            <a:custGeom>
              <a:avLst/>
              <a:gdLst/>
              <a:ahLst/>
              <a:cxnLst/>
              <a:rect l="l" t="t" r="r" b="b"/>
              <a:pathLst>
                <a:path w="101600" h="124460">
                  <a:moveTo>
                    <a:pt x="101574" y="0"/>
                  </a:moveTo>
                  <a:lnTo>
                    <a:pt x="0" y="0"/>
                  </a:lnTo>
                  <a:lnTo>
                    <a:pt x="0" y="21590"/>
                  </a:lnTo>
                  <a:lnTo>
                    <a:pt x="38773" y="21590"/>
                  </a:lnTo>
                  <a:lnTo>
                    <a:pt x="38773" y="124460"/>
                  </a:lnTo>
                  <a:lnTo>
                    <a:pt x="62788" y="124460"/>
                  </a:lnTo>
                  <a:lnTo>
                    <a:pt x="62788" y="21590"/>
                  </a:lnTo>
                  <a:lnTo>
                    <a:pt x="101574" y="21590"/>
                  </a:lnTo>
                  <a:lnTo>
                    <a:pt x="101574" y="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3" name="object 53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96886" y="3574188"/>
              <a:ext cx="105130" cy="124536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035743" y="3573487"/>
              <a:ext cx="132715" cy="126301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209457" y="3574193"/>
              <a:ext cx="116700" cy="12453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64499" y="3574193"/>
              <a:ext cx="109931" cy="12560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512774" y="3573486"/>
              <a:ext cx="114033" cy="126301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654130" y="3573486"/>
              <a:ext cx="114033" cy="126301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1807756" y="3574186"/>
              <a:ext cx="24130" cy="125095"/>
            </a:xfrm>
            <a:custGeom>
              <a:avLst/>
              <a:gdLst/>
              <a:ahLst/>
              <a:cxnLst/>
              <a:rect l="l" t="t" r="r" b="b"/>
              <a:pathLst>
                <a:path w="24130" h="125095">
                  <a:moveTo>
                    <a:pt x="23837" y="0"/>
                  </a:moveTo>
                  <a:lnTo>
                    <a:pt x="0" y="0"/>
                  </a:lnTo>
                  <a:lnTo>
                    <a:pt x="0" y="124536"/>
                  </a:lnTo>
                  <a:lnTo>
                    <a:pt x="23837" y="124536"/>
                  </a:lnTo>
                  <a:lnTo>
                    <a:pt x="23837" y="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0" name="object 6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872472" y="3534169"/>
              <a:ext cx="132702" cy="165620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046179" y="3574193"/>
              <a:ext cx="109943" cy="124536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2205353" y="369978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2438121" y="3699789"/>
              <a:ext cx="3053080" cy="0"/>
            </a:xfrm>
            <a:custGeom>
              <a:avLst/>
              <a:gdLst/>
              <a:ahLst/>
              <a:cxnLst/>
              <a:rect l="l" t="t" r="r" b="b"/>
              <a:pathLst>
                <a:path w="3053079" h="0">
                  <a:moveTo>
                    <a:pt x="0" y="0"/>
                  </a:moveTo>
                  <a:lnTo>
                    <a:pt x="3053080" y="0"/>
                  </a:lnTo>
                </a:path>
              </a:pathLst>
            </a:custGeom>
            <a:ln w="12700">
              <a:solidFill>
                <a:srgbClr val="CED84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5569492" y="3699789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5" name="object 6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160697" y="14380573"/>
              <a:ext cx="73494" cy="88849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265099" y="14380564"/>
              <a:ext cx="75006" cy="88849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371271" y="14380566"/>
              <a:ext cx="66636" cy="88849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458899" y="14380566"/>
              <a:ext cx="88341" cy="88849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572945" y="14380566"/>
              <a:ext cx="66636" cy="88849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715693" y="14379794"/>
              <a:ext cx="71577" cy="90258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817792" y="14380566"/>
              <a:ext cx="66636" cy="88849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916092" y="14380566"/>
              <a:ext cx="94945" cy="88849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047402" y="14380573"/>
              <a:ext cx="73494" cy="88849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151805" y="14380566"/>
              <a:ext cx="167717" cy="88851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344700" y="14380566"/>
              <a:ext cx="78447" cy="88849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452907" y="14380566"/>
              <a:ext cx="189702" cy="88851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713263" y="14380063"/>
              <a:ext cx="81356" cy="90106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821216" y="14380573"/>
              <a:ext cx="78435" cy="89598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2934114" y="14380564"/>
              <a:ext cx="75006" cy="88849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3040283" y="14380564"/>
              <a:ext cx="75006" cy="88849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3146450" y="14380565"/>
              <a:ext cx="17145" cy="88900"/>
            </a:xfrm>
            <a:custGeom>
              <a:avLst/>
              <a:gdLst/>
              <a:ahLst/>
              <a:cxnLst/>
              <a:rect l="l" t="t" r="r" b="b"/>
              <a:pathLst>
                <a:path w="17144" h="88900">
                  <a:moveTo>
                    <a:pt x="17005" y="0"/>
                  </a:moveTo>
                  <a:lnTo>
                    <a:pt x="0" y="0"/>
                  </a:lnTo>
                  <a:lnTo>
                    <a:pt x="0" y="88849"/>
                  </a:lnTo>
                  <a:lnTo>
                    <a:pt x="17005" y="88849"/>
                  </a:lnTo>
                  <a:lnTo>
                    <a:pt x="17005" y="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2" name="object 82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3192683" y="14380063"/>
              <a:ext cx="81356" cy="90106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3300641" y="14380573"/>
              <a:ext cx="78435" cy="89598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413539" y="14380566"/>
              <a:ext cx="167717" cy="88851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3606444" y="14380564"/>
              <a:ext cx="75006" cy="88849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3765066" y="14380564"/>
              <a:ext cx="83261" cy="88849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877585" y="14380566"/>
              <a:ext cx="66636" cy="88849"/>
            </a:xfrm>
            <a:prstGeom prst="rect">
              <a:avLst/>
            </a:prstGeom>
          </p:spPr>
        </p:pic>
        <p:sp>
          <p:nvSpPr>
            <p:cNvPr id="88" name="object 88"/>
            <p:cNvSpPr/>
            <p:nvPr/>
          </p:nvSpPr>
          <p:spPr>
            <a:xfrm>
              <a:off x="5943597" y="13533050"/>
              <a:ext cx="0" cy="76200"/>
            </a:xfrm>
            <a:custGeom>
              <a:avLst/>
              <a:gdLst/>
              <a:ahLst/>
              <a:cxnLst/>
              <a:rect l="l" t="t" r="r" b="b"/>
              <a:pathLst>
                <a:path w="0" h="76200">
                  <a:moveTo>
                    <a:pt x="0" y="7620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5943597" y="9246180"/>
              <a:ext cx="0" cy="4137025"/>
            </a:xfrm>
            <a:custGeom>
              <a:avLst/>
              <a:gdLst/>
              <a:ahLst/>
              <a:cxnLst/>
              <a:rect l="l" t="t" r="r" b="b"/>
              <a:pathLst>
                <a:path w="0" h="4137025">
                  <a:moveTo>
                    <a:pt x="0" y="413645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ED84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5943597" y="9094768"/>
              <a:ext cx="0" cy="76200"/>
            </a:xfrm>
            <a:custGeom>
              <a:avLst/>
              <a:gdLst/>
              <a:ahLst/>
              <a:cxnLst/>
              <a:rect l="l" t="t" r="r" b="b"/>
              <a:pathLst>
                <a:path w="0" h="76200">
                  <a:moveTo>
                    <a:pt x="0" y="7620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215607" y="3584422"/>
              <a:ext cx="98425" cy="1543050"/>
            </a:xfrm>
            <a:custGeom>
              <a:avLst/>
              <a:gdLst/>
              <a:ahLst/>
              <a:cxnLst/>
              <a:rect l="l" t="t" r="r" b="b"/>
              <a:pathLst>
                <a:path w="98425" h="1543050">
                  <a:moveTo>
                    <a:pt x="98310" y="0"/>
                  </a:moveTo>
                  <a:lnTo>
                    <a:pt x="0" y="0"/>
                  </a:lnTo>
                  <a:lnTo>
                    <a:pt x="0" y="1542580"/>
                  </a:lnTo>
                  <a:lnTo>
                    <a:pt x="98310" y="1542580"/>
                  </a:lnTo>
                  <a:lnTo>
                    <a:pt x="98310" y="0"/>
                  </a:lnTo>
                  <a:close/>
                </a:path>
              </a:pathLst>
            </a:custGeom>
            <a:solidFill>
              <a:srgbClr val="D4DE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2" name="object 92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15620" y="5275770"/>
              <a:ext cx="98310" cy="1542567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216090" y="7087984"/>
              <a:ext cx="98425" cy="1543050"/>
            </a:xfrm>
            <a:custGeom>
              <a:avLst/>
              <a:gdLst/>
              <a:ahLst/>
              <a:cxnLst/>
              <a:rect l="l" t="t" r="r" b="b"/>
              <a:pathLst>
                <a:path w="98425" h="1543050">
                  <a:moveTo>
                    <a:pt x="98310" y="0"/>
                  </a:moveTo>
                  <a:lnTo>
                    <a:pt x="0" y="0"/>
                  </a:lnTo>
                  <a:lnTo>
                    <a:pt x="0" y="1542580"/>
                  </a:lnTo>
                  <a:lnTo>
                    <a:pt x="98310" y="1542580"/>
                  </a:lnTo>
                  <a:lnTo>
                    <a:pt x="98310" y="0"/>
                  </a:lnTo>
                  <a:close/>
                </a:path>
              </a:pathLst>
            </a:custGeom>
            <a:solidFill>
              <a:srgbClr val="D4DE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4" name="object 94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6488658" y="3622217"/>
              <a:ext cx="3145358" cy="359256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6239967" y="5975374"/>
              <a:ext cx="2079028" cy="2079040"/>
            </a:xfrm>
            <a:prstGeom prst="rect">
              <a:avLst/>
            </a:prstGeom>
          </p:spPr>
        </p:pic>
        <p:sp>
          <p:nvSpPr>
            <p:cNvPr id="96" name="object 96"/>
            <p:cNvSpPr/>
            <p:nvPr/>
          </p:nvSpPr>
          <p:spPr>
            <a:xfrm>
              <a:off x="6239967" y="5975385"/>
              <a:ext cx="2079625" cy="2079625"/>
            </a:xfrm>
            <a:custGeom>
              <a:avLst/>
              <a:gdLst/>
              <a:ahLst/>
              <a:cxnLst/>
              <a:rect l="l" t="t" r="r" b="b"/>
              <a:pathLst>
                <a:path w="2079625" h="2079625">
                  <a:moveTo>
                    <a:pt x="2079028" y="1039507"/>
                  </a:moveTo>
                  <a:lnTo>
                    <a:pt x="2077958" y="1087090"/>
                  </a:lnTo>
                  <a:lnTo>
                    <a:pt x="2074779" y="1134123"/>
                  </a:lnTo>
                  <a:lnTo>
                    <a:pt x="2069538" y="1180562"/>
                  </a:lnTo>
                  <a:lnTo>
                    <a:pt x="2062280" y="1226360"/>
                  </a:lnTo>
                  <a:lnTo>
                    <a:pt x="2053050" y="1271471"/>
                  </a:lnTo>
                  <a:lnTo>
                    <a:pt x="2041895" y="1315849"/>
                  </a:lnTo>
                  <a:lnTo>
                    <a:pt x="2028861" y="1359449"/>
                  </a:lnTo>
                  <a:lnTo>
                    <a:pt x="2013993" y="1402225"/>
                  </a:lnTo>
                  <a:lnTo>
                    <a:pt x="1997338" y="1444130"/>
                  </a:lnTo>
                  <a:lnTo>
                    <a:pt x="1978941" y="1485119"/>
                  </a:lnTo>
                  <a:lnTo>
                    <a:pt x="1958847" y="1525147"/>
                  </a:lnTo>
                  <a:lnTo>
                    <a:pt x="1937104" y="1564166"/>
                  </a:lnTo>
                  <a:lnTo>
                    <a:pt x="1913757" y="1602132"/>
                  </a:lnTo>
                  <a:lnTo>
                    <a:pt x="1888851" y="1638998"/>
                  </a:lnTo>
                  <a:lnTo>
                    <a:pt x="1862433" y="1674719"/>
                  </a:lnTo>
                  <a:lnTo>
                    <a:pt x="1834548" y="1709248"/>
                  </a:lnTo>
                  <a:lnTo>
                    <a:pt x="1805243" y="1742541"/>
                  </a:lnTo>
                  <a:lnTo>
                    <a:pt x="1774563" y="1774550"/>
                  </a:lnTo>
                  <a:lnTo>
                    <a:pt x="1742553" y="1805230"/>
                  </a:lnTo>
                  <a:lnTo>
                    <a:pt x="1709261" y="1834535"/>
                  </a:lnTo>
                  <a:lnTo>
                    <a:pt x="1674732" y="1862420"/>
                  </a:lnTo>
                  <a:lnTo>
                    <a:pt x="1639011" y="1888838"/>
                  </a:lnTo>
                  <a:lnTo>
                    <a:pt x="1602145" y="1913744"/>
                  </a:lnTo>
                  <a:lnTo>
                    <a:pt x="1564179" y="1937091"/>
                  </a:lnTo>
                  <a:lnTo>
                    <a:pt x="1525160" y="1958835"/>
                  </a:lnTo>
                  <a:lnTo>
                    <a:pt x="1485132" y="1978928"/>
                  </a:lnTo>
                  <a:lnTo>
                    <a:pt x="1444143" y="1997325"/>
                  </a:lnTo>
                  <a:lnTo>
                    <a:pt x="1402238" y="2013981"/>
                  </a:lnTo>
                  <a:lnTo>
                    <a:pt x="1359462" y="2028848"/>
                  </a:lnTo>
                  <a:lnTo>
                    <a:pt x="1315862" y="2041883"/>
                  </a:lnTo>
                  <a:lnTo>
                    <a:pt x="1271484" y="2053037"/>
                  </a:lnTo>
                  <a:lnTo>
                    <a:pt x="1226373" y="2062267"/>
                  </a:lnTo>
                  <a:lnTo>
                    <a:pt x="1180575" y="2069525"/>
                  </a:lnTo>
                  <a:lnTo>
                    <a:pt x="1134136" y="2074767"/>
                  </a:lnTo>
                  <a:lnTo>
                    <a:pt x="1087103" y="2077945"/>
                  </a:lnTo>
                  <a:lnTo>
                    <a:pt x="1039520" y="2079015"/>
                  </a:lnTo>
                  <a:lnTo>
                    <a:pt x="991936" y="2077945"/>
                  </a:lnTo>
                  <a:lnTo>
                    <a:pt x="944902" y="2074767"/>
                  </a:lnTo>
                  <a:lnTo>
                    <a:pt x="898462" y="2069525"/>
                  </a:lnTo>
                  <a:lnTo>
                    <a:pt x="852663" y="2062267"/>
                  </a:lnTo>
                  <a:lnTo>
                    <a:pt x="807552" y="2053037"/>
                  </a:lnTo>
                  <a:lnTo>
                    <a:pt x="763172" y="2041883"/>
                  </a:lnTo>
                  <a:lnTo>
                    <a:pt x="719572" y="2028848"/>
                  </a:lnTo>
                  <a:lnTo>
                    <a:pt x="676796" y="2013981"/>
                  </a:lnTo>
                  <a:lnTo>
                    <a:pt x="634890" y="1997325"/>
                  </a:lnTo>
                  <a:lnTo>
                    <a:pt x="593900" y="1978928"/>
                  </a:lnTo>
                  <a:lnTo>
                    <a:pt x="553872" y="1958835"/>
                  </a:lnTo>
                  <a:lnTo>
                    <a:pt x="514852" y="1937091"/>
                  </a:lnTo>
                  <a:lnTo>
                    <a:pt x="476886" y="1913744"/>
                  </a:lnTo>
                  <a:lnTo>
                    <a:pt x="440019" y="1888838"/>
                  </a:lnTo>
                  <a:lnTo>
                    <a:pt x="404298" y="1862420"/>
                  </a:lnTo>
                  <a:lnTo>
                    <a:pt x="369768" y="1834535"/>
                  </a:lnTo>
                  <a:lnTo>
                    <a:pt x="336476" y="1805230"/>
                  </a:lnTo>
                  <a:lnTo>
                    <a:pt x="304466" y="1774550"/>
                  </a:lnTo>
                  <a:lnTo>
                    <a:pt x="273786" y="1742541"/>
                  </a:lnTo>
                  <a:lnTo>
                    <a:pt x="244480" y="1709248"/>
                  </a:lnTo>
                  <a:lnTo>
                    <a:pt x="216595" y="1674719"/>
                  </a:lnTo>
                  <a:lnTo>
                    <a:pt x="190177" y="1638998"/>
                  </a:lnTo>
                  <a:lnTo>
                    <a:pt x="165271" y="1602132"/>
                  </a:lnTo>
                  <a:lnTo>
                    <a:pt x="141923" y="1564166"/>
                  </a:lnTo>
                  <a:lnTo>
                    <a:pt x="120180" y="1525147"/>
                  </a:lnTo>
                  <a:lnTo>
                    <a:pt x="100087" y="1485119"/>
                  </a:lnTo>
                  <a:lnTo>
                    <a:pt x="81689" y="1444130"/>
                  </a:lnTo>
                  <a:lnTo>
                    <a:pt x="65034" y="1402225"/>
                  </a:lnTo>
                  <a:lnTo>
                    <a:pt x="50166" y="1359449"/>
                  </a:lnTo>
                  <a:lnTo>
                    <a:pt x="37132" y="1315849"/>
                  </a:lnTo>
                  <a:lnTo>
                    <a:pt x="25977" y="1271471"/>
                  </a:lnTo>
                  <a:lnTo>
                    <a:pt x="16747" y="1226360"/>
                  </a:lnTo>
                  <a:lnTo>
                    <a:pt x="9489" y="1180562"/>
                  </a:lnTo>
                  <a:lnTo>
                    <a:pt x="4248" y="1134123"/>
                  </a:lnTo>
                  <a:lnTo>
                    <a:pt x="1069" y="1087090"/>
                  </a:lnTo>
                  <a:lnTo>
                    <a:pt x="0" y="1039507"/>
                  </a:lnTo>
                  <a:lnTo>
                    <a:pt x="1069" y="991925"/>
                  </a:lnTo>
                  <a:lnTo>
                    <a:pt x="4248" y="944891"/>
                  </a:lnTo>
                  <a:lnTo>
                    <a:pt x="9489" y="898452"/>
                  </a:lnTo>
                  <a:lnTo>
                    <a:pt x="16747" y="852655"/>
                  </a:lnTo>
                  <a:lnTo>
                    <a:pt x="25977" y="807544"/>
                  </a:lnTo>
                  <a:lnTo>
                    <a:pt x="37132" y="763165"/>
                  </a:lnTo>
                  <a:lnTo>
                    <a:pt x="50166" y="719565"/>
                  </a:lnTo>
                  <a:lnTo>
                    <a:pt x="65034" y="676790"/>
                  </a:lnTo>
                  <a:lnTo>
                    <a:pt x="81689" y="634884"/>
                  </a:lnTo>
                  <a:lnTo>
                    <a:pt x="100087" y="593895"/>
                  </a:lnTo>
                  <a:lnTo>
                    <a:pt x="120180" y="553868"/>
                  </a:lnTo>
                  <a:lnTo>
                    <a:pt x="141923" y="514848"/>
                  </a:lnTo>
                  <a:lnTo>
                    <a:pt x="165271" y="476882"/>
                  </a:lnTo>
                  <a:lnTo>
                    <a:pt x="190177" y="440016"/>
                  </a:lnTo>
                  <a:lnTo>
                    <a:pt x="216595" y="404295"/>
                  </a:lnTo>
                  <a:lnTo>
                    <a:pt x="244480" y="369766"/>
                  </a:lnTo>
                  <a:lnTo>
                    <a:pt x="273786" y="336474"/>
                  </a:lnTo>
                  <a:lnTo>
                    <a:pt x="304466" y="304465"/>
                  </a:lnTo>
                  <a:lnTo>
                    <a:pt x="336476" y="273784"/>
                  </a:lnTo>
                  <a:lnTo>
                    <a:pt x="369768" y="244479"/>
                  </a:lnTo>
                  <a:lnTo>
                    <a:pt x="404298" y="216594"/>
                  </a:lnTo>
                  <a:lnTo>
                    <a:pt x="440019" y="190176"/>
                  </a:lnTo>
                  <a:lnTo>
                    <a:pt x="476886" y="165270"/>
                  </a:lnTo>
                  <a:lnTo>
                    <a:pt x="514852" y="141923"/>
                  </a:lnTo>
                  <a:lnTo>
                    <a:pt x="553872" y="120180"/>
                  </a:lnTo>
                  <a:lnTo>
                    <a:pt x="593900" y="100087"/>
                  </a:lnTo>
                  <a:lnTo>
                    <a:pt x="634890" y="81689"/>
                  </a:lnTo>
                  <a:lnTo>
                    <a:pt x="676796" y="65034"/>
                  </a:lnTo>
                  <a:lnTo>
                    <a:pt x="719572" y="50166"/>
                  </a:lnTo>
                  <a:lnTo>
                    <a:pt x="763172" y="37132"/>
                  </a:lnTo>
                  <a:lnTo>
                    <a:pt x="807552" y="25977"/>
                  </a:lnTo>
                  <a:lnTo>
                    <a:pt x="852663" y="16747"/>
                  </a:lnTo>
                  <a:lnTo>
                    <a:pt x="898462" y="9489"/>
                  </a:lnTo>
                  <a:lnTo>
                    <a:pt x="944902" y="4248"/>
                  </a:lnTo>
                  <a:lnTo>
                    <a:pt x="991936" y="1069"/>
                  </a:lnTo>
                  <a:lnTo>
                    <a:pt x="1039520" y="0"/>
                  </a:lnTo>
                  <a:lnTo>
                    <a:pt x="1087103" y="1069"/>
                  </a:lnTo>
                  <a:lnTo>
                    <a:pt x="1134136" y="4248"/>
                  </a:lnTo>
                  <a:lnTo>
                    <a:pt x="1180575" y="9489"/>
                  </a:lnTo>
                  <a:lnTo>
                    <a:pt x="1226373" y="16747"/>
                  </a:lnTo>
                  <a:lnTo>
                    <a:pt x="1271484" y="25977"/>
                  </a:lnTo>
                  <a:lnTo>
                    <a:pt x="1315862" y="37132"/>
                  </a:lnTo>
                  <a:lnTo>
                    <a:pt x="1359462" y="50166"/>
                  </a:lnTo>
                  <a:lnTo>
                    <a:pt x="1402238" y="65034"/>
                  </a:lnTo>
                  <a:lnTo>
                    <a:pt x="1444143" y="81689"/>
                  </a:lnTo>
                  <a:lnTo>
                    <a:pt x="1485132" y="100087"/>
                  </a:lnTo>
                  <a:lnTo>
                    <a:pt x="1525160" y="120180"/>
                  </a:lnTo>
                  <a:lnTo>
                    <a:pt x="1564179" y="141923"/>
                  </a:lnTo>
                  <a:lnTo>
                    <a:pt x="1602145" y="165270"/>
                  </a:lnTo>
                  <a:lnTo>
                    <a:pt x="1639011" y="190176"/>
                  </a:lnTo>
                  <a:lnTo>
                    <a:pt x="1674732" y="216594"/>
                  </a:lnTo>
                  <a:lnTo>
                    <a:pt x="1709261" y="244479"/>
                  </a:lnTo>
                  <a:lnTo>
                    <a:pt x="1742553" y="273784"/>
                  </a:lnTo>
                  <a:lnTo>
                    <a:pt x="1774563" y="304465"/>
                  </a:lnTo>
                  <a:lnTo>
                    <a:pt x="1805243" y="336474"/>
                  </a:lnTo>
                  <a:lnTo>
                    <a:pt x="1834548" y="369766"/>
                  </a:lnTo>
                  <a:lnTo>
                    <a:pt x="1862433" y="404295"/>
                  </a:lnTo>
                  <a:lnTo>
                    <a:pt x="1888851" y="440016"/>
                  </a:lnTo>
                  <a:lnTo>
                    <a:pt x="1913757" y="476882"/>
                  </a:lnTo>
                  <a:lnTo>
                    <a:pt x="1937104" y="514848"/>
                  </a:lnTo>
                  <a:lnTo>
                    <a:pt x="1958847" y="553868"/>
                  </a:lnTo>
                  <a:lnTo>
                    <a:pt x="1978941" y="593895"/>
                  </a:lnTo>
                  <a:lnTo>
                    <a:pt x="1997338" y="634884"/>
                  </a:lnTo>
                  <a:lnTo>
                    <a:pt x="2013993" y="676790"/>
                  </a:lnTo>
                  <a:lnTo>
                    <a:pt x="2028861" y="719565"/>
                  </a:lnTo>
                  <a:lnTo>
                    <a:pt x="2041895" y="763165"/>
                  </a:lnTo>
                  <a:lnTo>
                    <a:pt x="2053050" y="807544"/>
                  </a:lnTo>
                  <a:lnTo>
                    <a:pt x="2062280" y="852655"/>
                  </a:lnTo>
                  <a:lnTo>
                    <a:pt x="2069538" y="898452"/>
                  </a:lnTo>
                  <a:lnTo>
                    <a:pt x="2074779" y="944891"/>
                  </a:lnTo>
                  <a:lnTo>
                    <a:pt x="2077958" y="991925"/>
                  </a:lnTo>
                  <a:lnTo>
                    <a:pt x="2079028" y="1039507"/>
                  </a:lnTo>
                  <a:close/>
                </a:path>
              </a:pathLst>
            </a:custGeom>
            <a:ln w="31991">
              <a:solidFill>
                <a:srgbClr val="F26A31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7" name="object 97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6631675" y="6810542"/>
              <a:ext cx="193555" cy="138391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6858393" y="6810552"/>
              <a:ext cx="100965" cy="137160"/>
            </a:xfrm>
            <a:custGeom>
              <a:avLst/>
              <a:gdLst/>
              <a:ahLst/>
              <a:cxnLst/>
              <a:rect l="l" t="t" r="r" b="b"/>
              <a:pathLst>
                <a:path w="100965" h="137159">
                  <a:moveTo>
                    <a:pt x="100520" y="116840"/>
                  </a:moveTo>
                  <a:lnTo>
                    <a:pt x="23177" y="116840"/>
                  </a:lnTo>
                  <a:lnTo>
                    <a:pt x="23177" y="78740"/>
                  </a:lnTo>
                  <a:lnTo>
                    <a:pt x="90309" y="78740"/>
                  </a:lnTo>
                  <a:lnTo>
                    <a:pt x="90309" y="58420"/>
                  </a:lnTo>
                  <a:lnTo>
                    <a:pt x="23177" y="58420"/>
                  </a:lnTo>
                  <a:lnTo>
                    <a:pt x="23177" y="20320"/>
                  </a:lnTo>
                  <a:lnTo>
                    <a:pt x="98158" y="20320"/>
                  </a:lnTo>
                  <a:lnTo>
                    <a:pt x="98158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58420"/>
                  </a:lnTo>
                  <a:lnTo>
                    <a:pt x="0" y="78740"/>
                  </a:lnTo>
                  <a:lnTo>
                    <a:pt x="0" y="116840"/>
                  </a:lnTo>
                  <a:lnTo>
                    <a:pt x="0" y="137160"/>
                  </a:lnTo>
                  <a:lnTo>
                    <a:pt x="100520" y="137160"/>
                  </a:lnTo>
                  <a:lnTo>
                    <a:pt x="100520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9" name="object 99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6987182" y="6810542"/>
              <a:ext cx="145262" cy="137414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7168760" y="6810545"/>
              <a:ext cx="109156" cy="137414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7300878" y="6809954"/>
              <a:ext cx="239099" cy="138976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7623601" y="6810546"/>
              <a:ext cx="127406" cy="137413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6919544" y="6810552"/>
              <a:ext cx="956944" cy="382905"/>
            </a:xfrm>
            <a:custGeom>
              <a:avLst/>
              <a:gdLst/>
              <a:ahLst/>
              <a:cxnLst/>
              <a:rect l="l" t="t" r="r" b="b"/>
              <a:pathLst>
                <a:path w="956945" h="382904">
                  <a:moveTo>
                    <a:pt x="92163" y="245376"/>
                  </a:moveTo>
                  <a:lnTo>
                    <a:pt x="0" y="245376"/>
                  </a:lnTo>
                  <a:lnTo>
                    <a:pt x="0" y="265696"/>
                  </a:lnTo>
                  <a:lnTo>
                    <a:pt x="0" y="306336"/>
                  </a:lnTo>
                  <a:lnTo>
                    <a:pt x="0" y="326656"/>
                  </a:lnTo>
                  <a:lnTo>
                    <a:pt x="0" y="382536"/>
                  </a:lnTo>
                  <a:lnTo>
                    <a:pt x="23177" y="382536"/>
                  </a:lnTo>
                  <a:lnTo>
                    <a:pt x="23177" y="326656"/>
                  </a:lnTo>
                  <a:lnTo>
                    <a:pt x="85598" y="326656"/>
                  </a:lnTo>
                  <a:lnTo>
                    <a:pt x="85598" y="306336"/>
                  </a:lnTo>
                  <a:lnTo>
                    <a:pt x="23177" y="306336"/>
                  </a:lnTo>
                  <a:lnTo>
                    <a:pt x="23177" y="265696"/>
                  </a:lnTo>
                  <a:lnTo>
                    <a:pt x="92163" y="265696"/>
                  </a:lnTo>
                  <a:lnTo>
                    <a:pt x="92163" y="245376"/>
                  </a:lnTo>
                  <a:close/>
                </a:path>
                <a:path w="956945" h="382904">
                  <a:moveTo>
                    <a:pt x="136055" y="245364"/>
                  </a:moveTo>
                  <a:lnTo>
                    <a:pt x="112890" y="245364"/>
                  </a:lnTo>
                  <a:lnTo>
                    <a:pt x="112890" y="382778"/>
                  </a:lnTo>
                  <a:lnTo>
                    <a:pt x="136055" y="382778"/>
                  </a:lnTo>
                  <a:lnTo>
                    <a:pt x="136055" y="245364"/>
                  </a:lnTo>
                  <a:close/>
                </a:path>
                <a:path w="956945" h="382904">
                  <a:moveTo>
                    <a:pt x="956703" y="116840"/>
                  </a:moveTo>
                  <a:lnTo>
                    <a:pt x="879360" y="116840"/>
                  </a:lnTo>
                  <a:lnTo>
                    <a:pt x="879360" y="78740"/>
                  </a:lnTo>
                  <a:lnTo>
                    <a:pt x="946492" y="78740"/>
                  </a:lnTo>
                  <a:lnTo>
                    <a:pt x="946492" y="58420"/>
                  </a:lnTo>
                  <a:lnTo>
                    <a:pt x="879360" y="58420"/>
                  </a:lnTo>
                  <a:lnTo>
                    <a:pt x="879360" y="20320"/>
                  </a:lnTo>
                  <a:lnTo>
                    <a:pt x="954341" y="20320"/>
                  </a:lnTo>
                  <a:lnTo>
                    <a:pt x="954341" y="0"/>
                  </a:lnTo>
                  <a:lnTo>
                    <a:pt x="856183" y="0"/>
                  </a:lnTo>
                  <a:lnTo>
                    <a:pt x="856183" y="20320"/>
                  </a:lnTo>
                  <a:lnTo>
                    <a:pt x="856183" y="58420"/>
                  </a:lnTo>
                  <a:lnTo>
                    <a:pt x="856183" y="78740"/>
                  </a:lnTo>
                  <a:lnTo>
                    <a:pt x="856183" y="116840"/>
                  </a:lnTo>
                  <a:lnTo>
                    <a:pt x="856183" y="137160"/>
                  </a:lnTo>
                  <a:lnTo>
                    <a:pt x="956703" y="137160"/>
                  </a:lnTo>
                  <a:lnTo>
                    <a:pt x="956703" y="11684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4" name="object 104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7080321" y="7055331"/>
              <a:ext cx="126415" cy="138988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7236004" y="7055920"/>
              <a:ext cx="119545" cy="138391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7388716" y="7055922"/>
              <a:ext cx="268544" cy="137413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6279959" y="10101414"/>
              <a:ext cx="5344757" cy="3500056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6159601" y="9997211"/>
              <a:ext cx="5586095" cy="3709035"/>
            </a:xfrm>
            <a:custGeom>
              <a:avLst/>
              <a:gdLst/>
              <a:ahLst/>
              <a:cxnLst/>
              <a:rect l="l" t="t" r="r" b="b"/>
              <a:pathLst>
                <a:path w="5586095" h="3709034">
                  <a:moveTo>
                    <a:pt x="5585485" y="3708463"/>
                  </a:moveTo>
                  <a:lnTo>
                    <a:pt x="0" y="3708463"/>
                  </a:lnTo>
                  <a:lnTo>
                    <a:pt x="0" y="0"/>
                  </a:lnTo>
                  <a:lnTo>
                    <a:pt x="5585485" y="0"/>
                  </a:lnTo>
                  <a:lnTo>
                    <a:pt x="5585485" y="3708463"/>
                  </a:lnTo>
                  <a:close/>
                </a:path>
              </a:pathLst>
            </a:custGeom>
            <a:ln w="12700">
              <a:solidFill>
                <a:srgbClr val="CED84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9" name="object 109"/>
          <p:cNvSpPr txBox="1"/>
          <p:nvPr/>
        </p:nvSpPr>
        <p:spPr>
          <a:xfrm>
            <a:off x="509196" y="5559405"/>
            <a:ext cx="5250180" cy="127571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nibh euismod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aliquam erat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volutpat.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wisi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enim ad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minim veniam,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 nostrud exerci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tation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ullamcorper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suscipit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lobortis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nisl ut aliquip ex ea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commodo consequat.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Duis autem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eum iriure dolor in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hendrerit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vulputate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velit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esse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molestie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consequat,</a:t>
            </a:r>
            <a:r>
              <a:rPr dirty="0" sz="1200" spc="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illum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dolore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feugiat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nulla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facilisis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vero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adipi-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scing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ut laoreet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veniam,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nostrud exerci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09196" y="3825707"/>
            <a:ext cx="5250180" cy="127571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nibh euismod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aliquam erat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volutpat.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wisi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enim ad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minim veniam,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 nostrud exerci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tation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ullamcorper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suscipit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lobortis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nisl ut aliquip ex ea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commodo consequat.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Duis autem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eum iriure dolor in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hendrerit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vulputate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velit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esse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molestie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consequat,</a:t>
            </a:r>
            <a:r>
              <a:rPr dirty="0" sz="1200" spc="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</a:t>
            </a:r>
            <a:r>
              <a:rPr dirty="0" sz="1200" spc="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illum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dolore</a:t>
            </a:r>
            <a:r>
              <a:rPr dirty="0" sz="1200" spc="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feugiat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nulla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facilisis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vero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adipi-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scing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ut laoreet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veniam,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</a:t>
            </a:r>
            <a:r>
              <a:rPr dirty="0" sz="12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nostrud exerci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465924" y="10518917"/>
            <a:ext cx="4895850" cy="145351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nonummy nibh euismod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aliquam erat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volutpat.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wisi enim ad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minim veniam,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quis nostrud exerci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tation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ullam-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corper suscipit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lobortis nisl ut aliquip ex ea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commodo consequat.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Duis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autem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vel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eum iriure dolor in hendrerit in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vulputate velit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esse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molestie </a:t>
            </a:r>
            <a:r>
              <a:rPr dirty="0" sz="1200" spc="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consequat, vel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illum dolore eu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feugiat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nulla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facilisis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at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vero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1200" spc="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veniam,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quis nostrud exerci</a:t>
            </a:r>
            <a:endParaRPr sz="1200">
              <a:latin typeface="Arial MT"/>
              <a:cs typeface="Arial MT"/>
            </a:endParaRPr>
          </a:p>
        </p:txBody>
      </p:sp>
      <p:grpSp>
        <p:nvGrpSpPr>
          <p:cNvPr id="112" name="object 112"/>
          <p:cNvGrpSpPr/>
          <p:nvPr/>
        </p:nvGrpSpPr>
        <p:grpSpPr>
          <a:xfrm>
            <a:off x="6478434" y="4472883"/>
            <a:ext cx="4960620" cy="7980680"/>
            <a:chOff x="6478434" y="4472883"/>
            <a:chExt cx="4960620" cy="7980680"/>
          </a:xfrm>
        </p:grpSpPr>
        <p:pic>
          <p:nvPicPr>
            <p:cNvPr id="113" name="object 113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6478434" y="10267405"/>
              <a:ext cx="133261" cy="124523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6646838" y="10267400"/>
              <a:ext cx="100329" cy="124523"/>
            </a:xfrm>
            <a:prstGeom prst="rect">
              <a:avLst/>
            </a:prstGeom>
          </p:spPr>
        </p:pic>
        <p:pic>
          <p:nvPicPr>
            <p:cNvPr id="115" name="object 115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6777148" y="10266684"/>
              <a:ext cx="132714" cy="126301"/>
            </a:xfrm>
            <a:prstGeom prst="rect">
              <a:avLst/>
            </a:prstGeom>
          </p:spPr>
        </p:pic>
        <p:pic>
          <p:nvPicPr>
            <p:cNvPr id="116" name="object 116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6950868" y="10267398"/>
              <a:ext cx="105117" cy="124523"/>
            </a:xfrm>
            <a:prstGeom prst="rect">
              <a:avLst/>
            </a:prstGeom>
          </p:spPr>
        </p:pic>
        <p:sp>
          <p:nvSpPr>
            <p:cNvPr id="117" name="object 117"/>
            <p:cNvSpPr/>
            <p:nvPr/>
          </p:nvSpPr>
          <p:spPr>
            <a:xfrm>
              <a:off x="7085622" y="10267403"/>
              <a:ext cx="232410" cy="124460"/>
            </a:xfrm>
            <a:custGeom>
              <a:avLst/>
              <a:gdLst/>
              <a:ahLst/>
              <a:cxnLst/>
              <a:rect l="l" t="t" r="r" b="b"/>
              <a:pathLst>
                <a:path w="232409" h="124459">
                  <a:moveTo>
                    <a:pt x="101574" y="0"/>
                  </a:moveTo>
                  <a:lnTo>
                    <a:pt x="0" y="0"/>
                  </a:lnTo>
                  <a:lnTo>
                    <a:pt x="0" y="21590"/>
                  </a:lnTo>
                  <a:lnTo>
                    <a:pt x="38773" y="21590"/>
                  </a:lnTo>
                  <a:lnTo>
                    <a:pt x="38773" y="124460"/>
                  </a:lnTo>
                  <a:lnTo>
                    <a:pt x="62788" y="124460"/>
                  </a:lnTo>
                  <a:lnTo>
                    <a:pt x="62788" y="21590"/>
                  </a:lnTo>
                  <a:lnTo>
                    <a:pt x="101574" y="21590"/>
                  </a:lnTo>
                  <a:lnTo>
                    <a:pt x="101574" y="0"/>
                  </a:lnTo>
                  <a:close/>
                </a:path>
                <a:path w="232409" h="124459">
                  <a:moveTo>
                    <a:pt x="231902" y="104140"/>
                  </a:moveTo>
                  <a:lnTo>
                    <a:pt x="162344" y="104140"/>
                  </a:lnTo>
                  <a:lnTo>
                    <a:pt x="162344" y="72390"/>
                  </a:lnTo>
                  <a:lnTo>
                    <a:pt x="222834" y="72390"/>
                  </a:lnTo>
                  <a:lnTo>
                    <a:pt x="222834" y="52070"/>
                  </a:lnTo>
                  <a:lnTo>
                    <a:pt x="162344" y="52070"/>
                  </a:lnTo>
                  <a:lnTo>
                    <a:pt x="162344" y="20320"/>
                  </a:lnTo>
                  <a:lnTo>
                    <a:pt x="229768" y="20320"/>
                  </a:lnTo>
                  <a:lnTo>
                    <a:pt x="229768" y="0"/>
                  </a:lnTo>
                  <a:lnTo>
                    <a:pt x="138506" y="0"/>
                  </a:lnTo>
                  <a:lnTo>
                    <a:pt x="138506" y="20320"/>
                  </a:lnTo>
                  <a:lnTo>
                    <a:pt x="138506" y="52070"/>
                  </a:lnTo>
                  <a:lnTo>
                    <a:pt x="138506" y="72390"/>
                  </a:lnTo>
                  <a:lnTo>
                    <a:pt x="138506" y="104140"/>
                  </a:lnTo>
                  <a:lnTo>
                    <a:pt x="138506" y="124460"/>
                  </a:lnTo>
                  <a:lnTo>
                    <a:pt x="231902" y="124460"/>
                  </a:lnTo>
                  <a:lnTo>
                    <a:pt x="231902" y="10414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8" name="object 118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7350553" y="10266338"/>
              <a:ext cx="100330" cy="126479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7566937" y="10267403"/>
              <a:ext cx="116700" cy="124523"/>
            </a:xfrm>
            <a:prstGeom prst="rect">
              <a:avLst/>
            </a:prstGeom>
          </p:spPr>
        </p:pic>
        <p:sp>
          <p:nvSpPr>
            <p:cNvPr id="120" name="object 120"/>
            <p:cNvSpPr/>
            <p:nvPr/>
          </p:nvSpPr>
          <p:spPr>
            <a:xfrm>
              <a:off x="7724458" y="10267403"/>
              <a:ext cx="421005" cy="124460"/>
            </a:xfrm>
            <a:custGeom>
              <a:avLst/>
              <a:gdLst/>
              <a:ahLst/>
              <a:cxnLst/>
              <a:rect l="l" t="t" r="r" b="b"/>
              <a:pathLst>
                <a:path w="421004" h="124459">
                  <a:moveTo>
                    <a:pt x="93408" y="104140"/>
                  </a:moveTo>
                  <a:lnTo>
                    <a:pt x="23837" y="104140"/>
                  </a:lnTo>
                  <a:lnTo>
                    <a:pt x="23837" y="72390"/>
                  </a:lnTo>
                  <a:lnTo>
                    <a:pt x="84328" y="72390"/>
                  </a:lnTo>
                  <a:lnTo>
                    <a:pt x="84328" y="52070"/>
                  </a:lnTo>
                  <a:lnTo>
                    <a:pt x="23837" y="52070"/>
                  </a:lnTo>
                  <a:lnTo>
                    <a:pt x="23837" y="20320"/>
                  </a:lnTo>
                  <a:lnTo>
                    <a:pt x="91274" y="20320"/>
                  </a:lnTo>
                  <a:lnTo>
                    <a:pt x="91274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52070"/>
                  </a:lnTo>
                  <a:lnTo>
                    <a:pt x="0" y="72390"/>
                  </a:lnTo>
                  <a:lnTo>
                    <a:pt x="0" y="104140"/>
                  </a:lnTo>
                  <a:lnTo>
                    <a:pt x="0" y="124460"/>
                  </a:lnTo>
                  <a:lnTo>
                    <a:pt x="93408" y="124460"/>
                  </a:lnTo>
                  <a:lnTo>
                    <a:pt x="93408" y="104140"/>
                  </a:lnTo>
                  <a:close/>
                </a:path>
                <a:path w="421004" h="124459">
                  <a:moveTo>
                    <a:pt x="215176" y="102870"/>
                  </a:moveTo>
                  <a:lnTo>
                    <a:pt x="161455" y="102870"/>
                  </a:lnTo>
                  <a:lnTo>
                    <a:pt x="161455" y="0"/>
                  </a:lnTo>
                  <a:lnTo>
                    <a:pt x="137617" y="0"/>
                  </a:lnTo>
                  <a:lnTo>
                    <a:pt x="137617" y="102870"/>
                  </a:lnTo>
                  <a:lnTo>
                    <a:pt x="137617" y="124460"/>
                  </a:lnTo>
                  <a:lnTo>
                    <a:pt x="215176" y="124460"/>
                  </a:lnTo>
                  <a:lnTo>
                    <a:pt x="215176" y="102870"/>
                  </a:lnTo>
                  <a:close/>
                </a:path>
                <a:path w="421004" h="124459">
                  <a:moveTo>
                    <a:pt x="420725" y="104140"/>
                  </a:moveTo>
                  <a:lnTo>
                    <a:pt x="351155" y="104140"/>
                  </a:lnTo>
                  <a:lnTo>
                    <a:pt x="351155" y="72390"/>
                  </a:lnTo>
                  <a:lnTo>
                    <a:pt x="411645" y="72390"/>
                  </a:lnTo>
                  <a:lnTo>
                    <a:pt x="411645" y="52070"/>
                  </a:lnTo>
                  <a:lnTo>
                    <a:pt x="351155" y="52070"/>
                  </a:lnTo>
                  <a:lnTo>
                    <a:pt x="351155" y="20320"/>
                  </a:lnTo>
                  <a:lnTo>
                    <a:pt x="418592" y="20320"/>
                  </a:lnTo>
                  <a:lnTo>
                    <a:pt x="418592" y="0"/>
                  </a:lnTo>
                  <a:lnTo>
                    <a:pt x="327317" y="0"/>
                  </a:lnTo>
                  <a:lnTo>
                    <a:pt x="327317" y="20320"/>
                  </a:lnTo>
                  <a:lnTo>
                    <a:pt x="327317" y="52070"/>
                  </a:lnTo>
                  <a:lnTo>
                    <a:pt x="327317" y="72390"/>
                  </a:lnTo>
                  <a:lnTo>
                    <a:pt x="327317" y="104140"/>
                  </a:lnTo>
                  <a:lnTo>
                    <a:pt x="327317" y="124460"/>
                  </a:lnTo>
                  <a:lnTo>
                    <a:pt x="420725" y="124460"/>
                  </a:lnTo>
                  <a:lnTo>
                    <a:pt x="420725" y="10414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1" name="object 121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8178198" y="10266338"/>
              <a:ext cx="100342" cy="126479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8307273" y="10267403"/>
              <a:ext cx="101600" cy="124460"/>
            </a:xfrm>
            <a:custGeom>
              <a:avLst/>
              <a:gdLst/>
              <a:ahLst/>
              <a:cxnLst/>
              <a:rect l="l" t="t" r="r" b="b"/>
              <a:pathLst>
                <a:path w="101600" h="124459">
                  <a:moveTo>
                    <a:pt x="101587" y="0"/>
                  </a:moveTo>
                  <a:lnTo>
                    <a:pt x="0" y="0"/>
                  </a:lnTo>
                  <a:lnTo>
                    <a:pt x="0" y="21590"/>
                  </a:lnTo>
                  <a:lnTo>
                    <a:pt x="38785" y="21590"/>
                  </a:lnTo>
                  <a:lnTo>
                    <a:pt x="38785" y="124460"/>
                  </a:lnTo>
                  <a:lnTo>
                    <a:pt x="62788" y="124460"/>
                  </a:lnTo>
                  <a:lnTo>
                    <a:pt x="62788" y="21590"/>
                  </a:lnTo>
                  <a:lnTo>
                    <a:pt x="101587" y="21590"/>
                  </a:lnTo>
                  <a:lnTo>
                    <a:pt x="101587" y="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3" name="object 123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8443310" y="10267403"/>
              <a:ext cx="109931" cy="125590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8601367" y="10267403"/>
              <a:ext cx="116700" cy="124523"/>
            </a:xfrm>
            <a:prstGeom prst="rect">
              <a:avLst/>
            </a:prstGeom>
          </p:spPr>
        </p:pic>
        <p:sp>
          <p:nvSpPr>
            <p:cNvPr id="125" name="object 125"/>
            <p:cNvSpPr/>
            <p:nvPr/>
          </p:nvSpPr>
          <p:spPr>
            <a:xfrm>
              <a:off x="8758898" y="10267403"/>
              <a:ext cx="24130" cy="125095"/>
            </a:xfrm>
            <a:custGeom>
              <a:avLst/>
              <a:gdLst/>
              <a:ahLst/>
              <a:cxnLst/>
              <a:rect l="l" t="t" r="r" b="b"/>
              <a:pathLst>
                <a:path w="24129" h="125095">
                  <a:moveTo>
                    <a:pt x="23837" y="0"/>
                  </a:moveTo>
                  <a:lnTo>
                    <a:pt x="0" y="0"/>
                  </a:lnTo>
                  <a:lnTo>
                    <a:pt x="0" y="124523"/>
                  </a:lnTo>
                  <a:lnTo>
                    <a:pt x="23837" y="124523"/>
                  </a:lnTo>
                  <a:lnTo>
                    <a:pt x="23837" y="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6" name="object 126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8823596" y="10266684"/>
              <a:ext cx="132714" cy="126301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8989850" y="10315082"/>
              <a:ext cx="24765" cy="78740"/>
            </a:xfrm>
            <a:custGeom>
              <a:avLst/>
              <a:gdLst/>
              <a:ahLst/>
              <a:cxnLst/>
              <a:rect l="l" t="t" r="r" b="b"/>
              <a:pathLst>
                <a:path w="24765" h="78740">
                  <a:moveTo>
                    <a:pt x="19215" y="52831"/>
                  </a:moveTo>
                  <a:lnTo>
                    <a:pt x="5156" y="52831"/>
                  </a:lnTo>
                  <a:lnTo>
                    <a:pt x="0" y="57988"/>
                  </a:lnTo>
                  <a:lnTo>
                    <a:pt x="0" y="72936"/>
                  </a:lnTo>
                  <a:lnTo>
                    <a:pt x="5156" y="78435"/>
                  </a:lnTo>
                  <a:lnTo>
                    <a:pt x="19215" y="78435"/>
                  </a:lnTo>
                  <a:lnTo>
                    <a:pt x="24371" y="72936"/>
                  </a:lnTo>
                  <a:lnTo>
                    <a:pt x="24371" y="57988"/>
                  </a:lnTo>
                  <a:lnTo>
                    <a:pt x="19215" y="52831"/>
                  </a:lnTo>
                  <a:close/>
                </a:path>
                <a:path w="24765" h="78740">
                  <a:moveTo>
                    <a:pt x="19215" y="0"/>
                  </a:moveTo>
                  <a:lnTo>
                    <a:pt x="5156" y="0"/>
                  </a:lnTo>
                  <a:lnTo>
                    <a:pt x="0" y="5156"/>
                  </a:lnTo>
                  <a:lnTo>
                    <a:pt x="0" y="20104"/>
                  </a:lnTo>
                  <a:lnTo>
                    <a:pt x="5156" y="25603"/>
                  </a:lnTo>
                  <a:lnTo>
                    <a:pt x="19215" y="25603"/>
                  </a:lnTo>
                  <a:lnTo>
                    <a:pt x="24371" y="20104"/>
                  </a:lnTo>
                  <a:lnTo>
                    <a:pt x="24371" y="5156"/>
                  </a:lnTo>
                  <a:lnTo>
                    <a:pt x="19215" y="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9090674" y="10392993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9313256" y="10392993"/>
              <a:ext cx="1976755" cy="0"/>
            </a:xfrm>
            <a:custGeom>
              <a:avLst/>
              <a:gdLst/>
              <a:ahLst/>
              <a:cxnLst/>
              <a:rect l="l" t="t" r="r" b="b"/>
              <a:pathLst>
                <a:path w="1976754" h="0">
                  <a:moveTo>
                    <a:pt x="0" y="0"/>
                  </a:moveTo>
                  <a:lnTo>
                    <a:pt x="1976158" y="0"/>
                  </a:lnTo>
                </a:path>
              </a:pathLst>
            </a:custGeom>
            <a:ln w="12700">
              <a:solidFill>
                <a:srgbClr val="CED84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11362612" y="10392993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1" name="object 131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6485557" y="12321524"/>
              <a:ext cx="105117" cy="124523"/>
            </a:xfrm>
            <a:prstGeom prst="rect">
              <a:avLst/>
            </a:prstGeom>
          </p:spPr>
        </p:pic>
        <p:sp>
          <p:nvSpPr>
            <p:cNvPr id="132" name="object 132"/>
            <p:cNvSpPr/>
            <p:nvPr/>
          </p:nvSpPr>
          <p:spPr>
            <a:xfrm>
              <a:off x="6634175" y="12321539"/>
              <a:ext cx="93980" cy="124460"/>
            </a:xfrm>
            <a:custGeom>
              <a:avLst/>
              <a:gdLst/>
              <a:ahLst/>
              <a:cxnLst/>
              <a:rect l="l" t="t" r="r" b="b"/>
              <a:pathLst>
                <a:path w="93979" h="124459">
                  <a:moveTo>
                    <a:pt x="93408" y="104140"/>
                  </a:moveTo>
                  <a:lnTo>
                    <a:pt x="23837" y="104140"/>
                  </a:lnTo>
                  <a:lnTo>
                    <a:pt x="23837" y="72390"/>
                  </a:lnTo>
                  <a:lnTo>
                    <a:pt x="84340" y="72390"/>
                  </a:lnTo>
                  <a:lnTo>
                    <a:pt x="84340" y="52070"/>
                  </a:lnTo>
                  <a:lnTo>
                    <a:pt x="23837" y="52070"/>
                  </a:lnTo>
                  <a:lnTo>
                    <a:pt x="23837" y="20320"/>
                  </a:lnTo>
                  <a:lnTo>
                    <a:pt x="91274" y="20320"/>
                  </a:lnTo>
                  <a:lnTo>
                    <a:pt x="91274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52070"/>
                  </a:lnTo>
                  <a:lnTo>
                    <a:pt x="0" y="72390"/>
                  </a:lnTo>
                  <a:lnTo>
                    <a:pt x="0" y="104140"/>
                  </a:lnTo>
                  <a:lnTo>
                    <a:pt x="0" y="124460"/>
                  </a:lnTo>
                  <a:lnTo>
                    <a:pt x="93408" y="124460"/>
                  </a:lnTo>
                  <a:lnTo>
                    <a:pt x="93408" y="10414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3" name="object 133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6771798" y="12321529"/>
              <a:ext cx="85928" cy="124523"/>
            </a:xfrm>
            <a:prstGeom prst="rect">
              <a:avLst/>
            </a:prstGeom>
          </p:spPr>
        </p:pic>
        <p:sp>
          <p:nvSpPr>
            <p:cNvPr id="134" name="object 134"/>
            <p:cNvSpPr/>
            <p:nvPr/>
          </p:nvSpPr>
          <p:spPr>
            <a:xfrm>
              <a:off x="6895541" y="12321539"/>
              <a:ext cx="93980" cy="124460"/>
            </a:xfrm>
            <a:custGeom>
              <a:avLst/>
              <a:gdLst/>
              <a:ahLst/>
              <a:cxnLst/>
              <a:rect l="l" t="t" r="r" b="b"/>
              <a:pathLst>
                <a:path w="93979" h="124459">
                  <a:moveTo>
                    <a:pt x="93395" y="104140"/>
                  </a:moveTo>
                  <a:lnTo>
                    <a:pt x="23837" y="104140"/>
                  </a:lnTo>
                  <a:lnTo>
                    <a:pt x="23837" y="72390"/>
                  </a:lnTo>
                  <a:lnTo>
                    <a:pt x="84328" y="72390"/>
                  </a:lnTo>
                  <a:lnTo>
                    <a:pt x="84328" y="52070"/>
                  </a:lnTo>
                  <a:lnTo>
                    <a:pt x="23837" y="52070"/>
                  </a:lnTo>
                  <a:lnTo>
                    <a:pt x="23837" y="20320"/>
                  </a:lnTo>
                  <a:lnTo>
                    <a:pt x="91262" y="20320"/>
                  </a:lnTo>
                  <a:lnTo>
                    <a:pt x="91262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52070"/>
                  </a:lnTo>
                  <a:lnTo>
                    <a:pt x="0" y="72390"/>
                  </a:lnTo>
                  <a:lnTo>
                    <a:pt x="0" y="104140"/>
                  </a:lnTo>
                  <a:lnTo>
                    <a:pt x="0" y="124460"/>
                  </a:lnTo>
                  <a:lnTo>
                    <a:pt x="93395" y="124460"/>
                  </a:lnTo>
                  <a:lnTo>
                    <a:pt x="93395" y="10414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5" name="object 135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7033170" y="12321524"/>
              <a:ext cx="105130" cy="124523"/>
            </a:xfrm>
            <a:prstGeom prst="rect">
              <a:avLst/>
            </a:prstGeom>
          </p:spPr>
        </p:pic>
        <p:sp>
          <p:nvSpPr>
            <p:cNvPr id="136" name="object 136"/>
            <p:cNvSpPr/>
            <p:nvPr/>
          </p:nvSpPr>
          <p:spPr>
            <a:xfrm>
              <a:off x="7181799" y="12321539"/>
              <a:ext cx="93980" cy="124460"/>
            </a:xfrm>
            <a:custGeom>
              <a:avLst/>
              <a:gdLst/>
              <a:ahLst/>
              <a:cxnLst/>
              <a:rect l="l" t="t" r="r" b="b"/>
              <a:pathLst>
                <a:path w="93979" h="124459">
                  <a:moveTo>
                    <a:pt x="93408" y="104140"/>
                  </a:moveTo>
                  <a:lnTo>
                    <a:pt x="23837" y="104140"/>
                  </a:lnTo>
                  <a:lnTo>
                    <a:pt x="23837" y="72390"/>
                  </a:lnTo>
                  <a:lnTo>
                    <a:pt x="84328" y="72390"/>
                  </a:lnTo>
                  <a:lnTo>
                    <a:pt x="84328" y="52070"/>
                  </a:lnTo>
                  <a:lnTo>
                    <a:pt x="23837" y="52070"/>
                  </a:lnTo>
                  <a:lnTo>
                    <a:pt x="23837" y="20320"/>
                  </a:lnTo>
                  <a:lnTo>
                    <a:pt x="91274" y="20320"/>
                  </a:lnTo>
                  <a:lnTo>
                    <a:pt x="91274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52070"/>
                  </a:lnTo>
                  <a:lnTo>
                    <a:pt x="0" y="72390"/>
                  </a:lnTo>
                  <a:lnTo>
                    <a:pt x="0" y="104140"/>
                  </a:lnTo>
                  <a:lnTo>
                    <a:pt x="0" y="124460"/>
                  </a:lnTo>
                  <a:lnTo>
                    <a:pt x="93408" y="124460"/>
                  </a:lnTo>
                  <a:lnTo>
                    <a:pt x="93408" y="10414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7" name="object 137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7319433" y="12321529"/>
              <a:ext cx="109943" cy="124523"/>
            </a:xfrm>
            <a:prstGeom prst="rect">
              <a:avLst/>
            </a:prstGeom>
          </p:spPr>
        </p:pic>
        <p:pic>
          <p:nvPicPr>
            <p:cNvPr id="138" name="object 138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7470191" y="12320811"/>
              <a:ext cx="114046" cy="126301"/>
            </a:xfrm>
            <a:prstGeom prst="rect">
              <a:avLst/>
            </a:prstGeom>
          </p:spPr>
        </p:pic>
        <p:sp>
          <p:nvSpPr>
            <p:cNvPr id="139" name="object 139"/>
            <p:cNvSpPr/>
            <p:nvPr/>
          </p:nvSpPr>
          <p:spPr>
            <a:xfrm>
              <a:off x="7623822" y="12321527"/>
              <a:ext cx="24130" cy="125095"/>
            </a:xfrm>
            <a:custGeom>
              <a:avLst/>
              <a:gdLst/>
              <a:ahLst/>
              <a:cxnLst/>
              <a:rect l="l" t="t" r="r" b="b"/>
              <a:pathLst>
                <a:path w="24129" h="125095">
                  <a:moveTo>
                    <a:pt x="23837" y="0"/>
                  </a:moveTo>
                  <a:lnTo>
                    <a:pt x="0" y="0"/>
                  </a:lnTo>
                  <a:lnTo>
                    <a:pt x="0" y="124523"/>
                  </a:lnTo>
                  <a:lnTo>
                    <a:pt x="23837" y="124523"/>
                  </a:lnTo>
                  <a:lnTo>
                    <a:pt x="23837" y="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0" name="object 140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7682824" y="12321531"/>
              <a:ext cx="133261" cy="124523"/>
            </a:xfrm>
            <a:prstGeom prst="rect">
              <a:avLst/>
            </a:prstGeom>
          </p:spPr>
        </p:pic>
        <p:pic>
          <p:nvPicPr>
            <p:cNvPr id="141" name="object 141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7839131" y="12320463"/>
              <a:ext cx="100330" cy="126479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7974607" y="12369208"/>
              <a:ext cx="24765" cy="78740"/>
            </a:xfrm>
            <a:custGeom>
              <a:avLst/>
              <a:gdLst/>
              <a:ahLst/>
              <a:cxnLst/>
              <a:rect l="l" t="t" r="r" b="b"/>
              <a:pathLst>
                <a:path w="24765" h="78740">
                  <a:moveTo>
                    <a:pt x="19227" y="52831"/>
                  </a:moveTo>
                  <a:lnTo>
                    <a:pt x="5156" y="52831"/>
                  </a:lnTo>
                  <a:lnTo>
                    <a:pt x="0" y="57988"/>
                  </a:lnTo>
                  <a:lnTo>
                    <a:pt x="0" y="72923"/>
                  </a:lnTo>
                  <a:lnTo>
                    <a:pt x="5156" y="78435"/>
                  </a:lnTo>
                  <a:lnTo>
                    <a:pt x="19227" y="78435"/>
                  </a:lnTo>
                  <a:lnTo>
                    <a:pt x="24383" y="72923"/>
                  </a:lnTo>
                  <a:lnTo>
                    <a:pt x="24383" y="57988"/>
                  </a:lnTo>
                  <a:lnTo>
                    <a:pt x="19227" y="52831"/>
                  </a:lnTo>
                  <a:close/>
                </a:path>
                <a:path w="24765" h="78740">
                  <a:moveTo>
                    <a:pt x="19227" y="0"/>
                  </a:moveTo>
                  <a:lnTo>
                    <a:pt x="5156" y="0"/>
                  </a:lnTo>
                  <a:lnTo>
                    <a:pt x="0" y="5156"/>
                  </a:lnTo>
                  <a:lnTo>
                    <a:pt x="0" y="20091"/>
                  </a:lnTo>
                  <a:lnTo>
                    <a:pt x="5156" y="25603"/>
                  </a:lnTo>
                  <a:lnTo>
                    <a:pt x="19227" y="25603"/>
                  </a:lnTo>
                  <a:lnTo>
                    <a:pt x="24383" y="20091"/>
                  </a:lnTo>
                  <a:lnTo>
                    <a:pt x="24383" y="5156"/>
                  </a:lnTo>
                  <a:lnTo>
                    <a:pt x="19227" y="0"/>
                  </a:lnTo>
                  <a:close/>
                </a:path>
              </a:pathLst>
            </a:custGeom>
            <a:solidFill>
              <a:srgbClr val="CED8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8091697" y="1244711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8319628" y="12447115"/>
              <a:ext cx="2959100" cy="0"/>
            </a:xfrm>
            <a:custGeom>
              <a:avLst/>
              <a:gdLst/>
              <a:ahLst/>
              <a:cxnLst/>
              <a:rect l="l" t="t" r="r" b="b"/>
              <a:pathLst>
                <a:path w="2959100" h="0">
                  <a:moveTo>
                    <a:pt x="0" y="0"/>
                  </a:moveTo>
                  <a:lnTo>
                    <a:pt x="2958744" y="0"/>
                  </a:lnTo>
                </a:path>
              </a:pathLst>
            </a:custGeom>
            <a:ln w="12700">
              <a:solidFill>
                <a:srgbClr val="CED84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11354235" y="12447115"/>
              <a:ext cx="76200" cy="0"/>
            </a:xfrm>
            <a:custGeom>
              <a:avLst/>
              <a:gdLst/>
              <a:ahLst/>
              <a:cxnLst/>
              <a:rect l="l" t="t" r="r" b="b"/>
              <a:pathLst>
                <a:path w="76200" h="0">
                  <a:moveTo>
                    <a:pt x="0" y="0"/>
                  </a:moveTo>
                  <a:lnTo>
                    <a:pt x="76200" y="0"/>
                  </a:lnTo>
                </a:path>
              </a:pathLst>
            </a:custGeom>
            <a:ln w="12700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7312459" y="5693543"/>
              <a:ext cx="1323975" cy="2647315"/>
            </a:xfrm>
            <a:custGeom>
              <a:avLst/>
              <a:gdLst/>
              <a:ahLst/>
              <a:cxnLst/>
              <a:rect l="l" t="t" r="r" b="b"/>
              <a:pathLst>
                <a:path w="1323975" h="2647315">
                  <a:moveTo>
                    <a:pt x="0" y="0"/>
                  </a:moveTo>
                  <a:lnTo>
                    <a:pt x="48521" y="872"/>
                  </a:lnTo>
                  <a:lnTo>
                    <a:pt x="96603" y="3471"/>
                  </a:lnTo>
                  <a:lnTo>
                    <a:pt x="144214" y="7766"/>
                  </a:lnTo>
                  <a:lnTo>
                    <a:pt x="191326" y="13727"/>
                  </a:lnTo>
                  <a:lnTo>
                    <a:pt x="237908" y="21324"/>
                  </a:lnTo>
                  <a:lnTo>
                    <a:pt x="283931" y="30527"/>
                  </a:lnTo>
                  <a:lnTo>
                    <a:pt x="329364" y="41306"/>
                  </a:lnTo>
                  <a:lnTo>
                    <a:pt x="374178" y="53632"/>
                  </a:lnTo>
                  <a:lnTo>
                    <a:pt x="418342" y="67474"/>
                  </a:lnTo>
                  <a:lnTo>
                    <a:pt x="461827" y="82804"/>
                  </a:lnTo>
                  <a:lnTo>
                    <a:pt x="504603" y="99589"/>
                  </a:lnTo>
                  <a:lnTo>
                    <a:pt x="546640" y="117802"/>
                  </a:lnTo>
                  <a:lnTo>
                    <a:pt x="587908" y="137412"/>
                  </a:lnTo>
                  <a:lnTo>
                    <a:pt x="628377" y="158388"/>
                  </a:lnTo>
                  <a:lnTo>
                    <a:pt x="668018" y="180702"/>
                  </a:lnTo>
                  <a:lnTo>
                    <a:pt x="706799" y="204323"/>
                  </a:lnTo>
                  <a:lnTo>
                    <a:pt x="744693" y="229221"/>
                  </a:lnTo>
                  <a:lnTo>
                    <a:pt x="781667" y="255366"/>
                  </a:lnTo>
                  <a:lnTo>
                    <a:pt x="817694" y="282729"/>
                  </a:lnTo>
                  <a:lnTo>
                    <a:pt x="852742" y="311280"/>
                  </a:lnTo>
                  <a:lnTo>
                    <a:pt x="886782" y="340988"/>
                  </a:lnTo>
                  <a:lnTo>
                    <a:pt x="919784" y="371824"/>
                  </a:lnTo>
                  <a:lnTo>
                    <a:pt x="951718" y="403758"/>
                  </a:lnTo>
                  <a:lnTo>
                    <a:pt x="982554" y="436760"/>
                  </a:lnTo>
                  <a:lnTo>
                    <a:pt x="1012262" y="470800"/>
                  </a:lnTo>
                  <a:lnTo>
                    <a:pt x="1040813" y="505848"/>
                  </a:lnTo>
                  <a:lnTo>
                    <a:pt x="1068176" y="541875"/>
                  </a:lnTo>
                  <a:lnTo>
                    <a:pt x="1094322" y="578850"/>
                  </a:lnTo>
                  <a:lnTo>
                    <a:pt x="1119220" y="616743"/>
                  </a:lnTo>
                  <a:lnTo>
                    <a:pt x="1142841" y="655525"/>
                  </a:lnTo>
                  <a:lnTo>
                    <a:pt x="1165154" y="695165"/>
                  </a:lnTo>
                  <a:lnTo>
                    <a:pt x="1186131" y="735634"/>
                  </a:lnTo>
                  <a:lnTo>
                    <a:pt x="1205740" y="776902"/>
                  </a:lnTo>
                  <a:lnTo>
                    <a:pt x="1223953" y="818939"/>
                  </a:lnTo>
                  <a:lnTo>
                    <a:pt x="1240739" y="861715"/>
                  </a:lnTo>
                  <a:lnTo>
                    <a:pt x="1256068" y="905200"/>
                  </a:lnTo>
                  <a:lnTo>
                    <a:pt x="1269910" y="949365"/>
                  </a:lnTo>
                  <a:lnTo>
                    <a:pt x="1282236" y="994178"/>
                  </a:lnTo>
                  <a:lnTo>
                    <a:pt x="1293016" y="1039611"/>
                  </a:lnTo>
                  <a:lnTo>
                    <a:pt x="1302219" y="1085634"/>
                  </a:lnTo>
                  <a:lnTo>
                    <a:pt x="1309816" y="1132216"/>
                  </a:lnTo>
                  <a:lnTo>
                    <a:pt x="1315776" y="1179328"/>
                  </a:lnTo>
                  <a:lnTo>
                    <a:pt x="1320071" y="1226940"/>
                  </a:lnTo>
                  <a:lnTo>
                    <a:pt x="1322670" y="1275021"/>
                  </a:lnTo>
                  <a:lnTo>
                    <a:pt x="1323543" y="1323543"/>
                  </a:lnTo>
                  <a:lnTo>
                    <a:pt x="1322670" y="1372064"/>
                  </a:lnTo>
                  <a:lnTo>
                    <a:pt x="1320071" y="1420146"/>
                  </a:lnTo>
                  <a:lnTo>
                    <a:pt x="1315776" y="1467758"/>
                  </a:lnTo>
                  <a:lnTo>
                    <a:pt x="1309816" y="1514869"/>
                  </a:lnTo>
                  <a:lnTo>
                    <a:pt x="1302219" y="1561452"/>
                  </a:lnTo>
                  <a:lnTo>
                    <a:pt x="1293016" y="1607474"/>
                  </a:lnTo>
                  <a:lnTo>
                    <a:pt x="1282236" y="1652907"/>
                  </a:lnTo>
                  <a:lnTo>
                    <a:pt x="1269910" y="1697721"/>
                  </a:lnTo>
                  <a:lnTo>
                    <a:pt x="1256068" y="1741885"/>
                  </a:lnTo>
                  <a:lnTo>
                    <a:pt x="1240739" y="1785370"/>
                  </a:lnTo>
                  <a:lnTo>
                    <a:pt x="1223953" y="1828146"/>
                  </a:lnTo>
                  <a:lnTo>
                    <a:pt x="1205740" y="1870183"/>
                  </a:lnTo>
                  <a:lnTo>
                    <a:pt x="1186131" y="1911451"/>
                  </a:lnTo>
                  <a:lnTo>
                    <a:pt x="1165154" y="1951920"/>
                  </a:lnTo>
                  <a:lnTo>
                    <a:pt x="1142841" y="1991561"/>
                  </a:lnTo>
                  <a:lnTo>
                    <a:pt x="1119220" y="2030343"/>
                  </a:lnTo>
                  <a:lnTo>
                    <a:pt x="1094322" y="2068236"/>
                  </a:lnTo>
                  <a:lnTo>
                    <a:pt x="1068176" y="2105211"/>
                  </a:lnTo>
                  <a:lnTo>
                    <a:pt x="1040813" y="2141237"/>
                  </a:lnTo>
                  <a:lnTo>
                    <a:pt x="1012262" y="2176285"/>
                  </a:lnTo>
                  <a:lnTo>
                    <a:pt x="982554" y="2210325"/>
                  </a:lnTo>
                  <a:lnTo>
                    <a:pt x="951718" y="2243327"/>
                  </a:lnTo>
                  <a:lnTo>
                    <a:pt x="919784" y="2275261"/>
                  </a:lnTo>
                  <a:lnTo>
                    <a:pt x="886782" y="2306097"/>
                  </a:lnTo>
                  <a:lnTo>
                    <a:pt x="852742" y="2335806"/>
                  </a:lnTo>
                  <a:lnTo>
                    <a:pt x="817694" y="2364356"/>
                  </a:lnTo>
                  <a:lnTo>
                    <a:pt x="781667" y="2391719"/>
                  </a:lnTo>
                  <a:lnTo>
                    <a:pt x="744693" y="2417865"/>
                  </a:lnTo>
                  <a:lnTo>
                    <a:pt x="706799" y="2442763"/>
                  </a:lnTo>
                  <a:lnTo>
                    <a:pt x="668018" y="2466384"/>
                  </a:lnTo>
                  <a:lnTo>
                    <a:pt x="628377" y="2488697"/>
                  </a:lnTo>
                  <a:lnTo>
                    <a:pt x="587908" y="2509674"/>
                  </a:lnTo>
                  <a:lnTo>
                    <a:pt x="546640" y="2529283"/>
                  </a:lnTo>
                  <a:lnTo>
                    <a:pt x="504603" y="2547496"/>
                  </a:lnTo>
                  <a:lnTo>
                    <a:pt x="461827" y="2564282"/>
                  </a:lnTo>
                  <a:lnTo>
                    <a:pt x="418342" y="2579611"/>
                  </a:lnTo>
                  <a:lnTo>
                    <a:pt x="374178" y="2593453"/>
                  </a:lnTo>
                  <a:lnTo>
                    <a:pt x="329364" y="2605779"/>
                  </a:lnTo>
                  <a:lnTo>
                    <a:pt x="283931" y="2616559"/>
                  </a:lnTo>
                  <a:lnTo>
                    <a:pt x="237908" y="2625762"/>
                  </a:lnTo>
                  <a:lnTo>
                    <a:pt x="191326" y="2633359"/>
                  </a:lnTo>
                  <a:lnTo>
                    <a:pt x="144214" y="2639320"/>
                  </a:lnTo>
                  <a:lnTo>
                    <a:pt x="96603" y="2643614"/>
                  </a:lnTo>
                  <a:lnTo>
                    <a:pt x="48521" y="2646213"/>
                  </a:lnTo>
                  <a:lnTo>
                    <a:pt x="0" y="2647086"/>
                  </a:lnTo>
                </a:path>
              </a:pathLst>
            </a:custGeom>
            <a:ln w="38303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7324248" y="8321183"/>
              <a:ext cx="0" cy="372745"/>
            </a:xfrm>
            <a:custGeom>
              <a:avLst/>
              <a:gdLst/>
              <a:ahLst/>
              <a:cxnLst/>
              <a:rect l="l" t="t" r="r" b="b"/>
              <a:pathLst>
                <a:path w="0" h="372745">
                  <a:moveTo>
                    <a:pt x="0" y="372656"/>
                  </a:moveTo>
                  <a:lnTo>
                    <a:pt x="0" y="0"/>
                  </a:lnTo>
                </a:path>
              </a:pathLst>
            </a:custGeom>
            <a:ln w="38303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7312459" y="5340255"/>
              <a:ext cx="0" cy="372745"/>
            </a:xfrm>
            <a:custGeom>
              <a:avLst/>
              <a:gdLst/>
              <a:ahLst/>
              <a:cxnLst/>
              <a:rect l="l" t="t" r="r" b="b"/>
              <a:pathLst>
                <a:path w="0" h="372745">
                  <a:moveTo>
                    <a:pt x="0" y="372656"/>
                  </a:moveTo>
                  <a:lnTo>
                    <a:pt x="0" y="0"/>
                  </a:lnTo>
                </a:path>
              </a:pathLst>
            </a:custGeom>
            <a:ln w="38303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8504249" y="7576625"/>
              <a:ext cx="263525" cy="263525"/>
            </a:xfrm>
            <a:custGeom>
              <a:avLst/>
              <a:gdLst/>
              <a:ahLst/>
              <a:cxnLst/>
              <a:rect l="l" t="t" r="r" b="b"/>
              <a:pathLst>
                <a:path w="263525" h="263525">
                  <a:moveTo>
                    <a:pt x="263512" y="263512"/>
                  </a:moveTo>
                  <a:lnTo>
                    <a:pt x="0" y="0"/>
                  </a:lnTo>
                </a:path>
              </a:pathLst>
            </a:custGeom>
            <a:ln w="38303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8554168" y="6278244"/>
              <a:ext cx="263525" cy="263525"/>
            </a:xfrm>
            <a:custGeom>
              <a:avLst/>
              <a:gdLst/>
              <a:ahLst/>
              <a:cxnLst/>
              <a:rect l="l" t="t" r="r" b="b"/>
              <a:pathLst>
                <a:path w="263525" h="263525">
                  <a:moveTo>
                    <a:pt x="263512" y="0"/>
                  </a:moveTo>
                  <a:lnTo>
                    <a:pt x="0" y="263512"/>
                  </a:lnTo>
                </a:path>
              </a:pathLst>
            </a:custGeom>
            <a:ln w="38303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1" name="object 151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6971030" y="4539259"/>
              <a:ext cx="691134" cy="691134"/>
            </a:xfrm>
            <a:prstGeom prst="rect">
              <a:avLst/>
            </a:prstGeom>
          </p:spPr>
        </p:pic>
        <p:sp>
          <p:nvSpPr>
            <p:cNvPr id="152" name="object 152"/>
            <p:cNvSpPr/>
            <p:nvPr/>
          </p:nvSpPr>
          <p:spPr>
            <a:xfrm>
              <a:off x="6971028" y="4539252"/>
              <a:ext cx="691515" cy="691515"/>
            </a:xfrm>
            <a:custGeom>
              <a:avLst/>
              <a:gdLst/>
              <a:ahLst/>
              <a:cxnLst/>
              <a:rect l="l" t="t" r="r" b="b"/>
              <a:pathLst>
                <a:path w="691515" h="691514">
                  <a:moveTo>
                    <a:pt x="691146" y="345567"/>
                  </a:moveTo>
                  <a:lnTo>
                    <a:pt x="687992" y="392459"/>
                  </a:lnTo>
                  <a:lnTo>
                    <a:pt x="678803" y="437433"/>
                  </a:lnTo>
                  <a:lnTo>
                    <a:pt x="663990" y="480079"/>
                  </a:lnTo>
                  <a:lnTo>
                    <a:pt x="643967" y="519983"/>
                  </a:lnTo>
                  <a:lnTo>
                    <a:pt x="619144" y="556734"/>
                  </a:lnTo>
                  <a:lnTo>
                    <a:pt x="589934" y="589921"/>
                  </a:lnTo>
                  <a:lnTo>
                    <a:pt x="556747" y="619132"/>
                  </a:lnTo>
                  <a:lnTo>
                    <a:pt x="519995" y="643954"/>
                  </a:lnTo>
                  <a:lnTo>
                    <a:pt x="480091" y="663978"/>
                  </a:lnTo>
                  <a:lnTo>
                    <a:pt x="437446" y="678790"/>
                  </a:lnTo>
                  <a:lnTo>
                    <a:pt x="392471" y="687979"/>
                  </a:lnTo>
                  <a:lnTo>
                    <a:pt x="345579" y="691134"/>
                  </a:lnTo>
                  <a:lnTo>
                    <a:pt x="298687" y="687979"/>
                  </a:lnTo>
                  <a:lnTo>
                    <a:pt x="253711" y="678790"/>
                  </a:lnTo>
                  <a:lnTo>
                    <a:pt x="211065" y="663978"/>
                  </a:lnTo>
                  <a:lnTo>
                    <a:pt x="171160" y="643954"/>
                  </a:lnTo>
                  <a:lnTo>
                    <a:pt x="134407" y="619132"/>
                  </a:lnTo>
                  <a:lnTo>
                    <a:pt x="101219" y="589921"/>
                  </a:lnTo>
                  <a:lnTo>
                    <a:pt x="72006" y="556734"/>
                  </a:lnTo>
                  <a:lnTo>
                    <a:pt x="47182" y="519983"/>
                  </a:lnTo>
                  <a:lnTo>
                    <a:pt x="27157" y="480079"/>
                  </a:lnTo>
                  <a:lnTo>
                    <a:pt x="12344" y="437433"/>
                  </a:lnTo>
                  <a:lnTo>
                    <a:pt x="3154" y="392459"/>
                  </a:lnTo>
                  <a:lnTo>
                    <a:pt x="0" y="345567"/>
                  </a:lnTo>
                  <a:lnTo>
                    <a:pt x="3154" y="298674"/>
                  </a:lnTo>
                  <a:lnTo>
                    <a:pt x="12344" y="253700"/>
                  </a:lnTo>
                  <a:lnTo>
                    <a:pt x="27157" y="211054"/>
                  </a:lnTo>
                  <a:lnTo>
                    <a:pt x="47182" y="171150"/>
                  </a:lnTo>
                  <a:lnTo>
                    <a:pt x="72006" y="134399"/>
                  </a:lnTo>
                  <a:lnTo>
                    <a:pt x="101219" y="101212"/>
                  </a:lnTo>
                  <a:lnTo>
                    <a:pt x="134407" y="72001"/>
                  </a:lnTo>
                  <a:lnTo>
                    <a:pt x="171160" y="47179"/>
                  </a:lnTo>
                  <a:lnTo>
                    <a:pt x="211065" y="27155"/>
                  </a:lnTo>
                  <a:lnTo>
                    <a:pt x="253711" y="12343"/>
                  </a:lnTo>
                  <a:lnTo>
                    <a:pt x="298687" y="3154"/>
                  </a:lnTo>
                  <a:lnTo>
                    <a:pt x="345579" y="0"/>
                  </a:lnTo>
                  <a:lnTo>
                    <a:pt x="392471" y="3154"/>
                  </a:lnTo>
                  <a:lnTo>
                    <a:pt x="437446" y="12343"/>
                  </a:lnTo>
                  <a:lnTo>
                    <a:pt x="480091" y="27155"/>
                  </a:lnTo>
                  <a:lnTo>
                    <a:pt x="519995" y="47179"/>
                  </a:lnTo>
                  <a:lnTo>
                    <a:pt x="556747" y="72001"/>
                  </a:lnTo>
                  <a:lnTo>
                    <a:pt x="589934" y="101212"/>
                  </a:lnTo>
                  <a:lnTo>
                    <a:pt x="619144" y="134399"/>
                  </a:lnTo>
                  <a:lnTo>
                    <a:pt x="643967" y="171150"/>
                  </a:lnTo>
                  <a:lnTo>
                    <a:pt x="663990" y="211054"/>
                  </a:lnTo>
                  <a:lnTo>
                    <a:pt x="678803" y="253700"/>
                  </a:lnTo>
                  <a:lnTo>
                    <a:pt x="687992" y="298674"/>
                  </a:lnTo>
                  <a:lnTo>
                    <a:pt x="691146" y="345567"/>
                  </a:lnTo>
                  <a:close/>
                </a:path>
              </a:pathLst>
            </a:custGeom>
            <a:ln w="10629">
              <a:solidFill>
                <a:srgbClr val="F26A3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7316603" y="4484606"/>
              <a:ext cx="400685" cy="800735"/>
            </a:xfrm>
            <a:custGeom>
              <a:avLst/>
              <a:gdLst/>
              <a:ahLst/>
              <a:cxnLst/>
              <a:rect l="l" t="t" r="r" b="b"/>
              <a:pathLst>
                <a:path w="400684" h="800735">
                  <a:moveTo>
                    <a:pt x="0" y="0"/>
                  </a:moveTo>
                  <a:lnTo>
                    <a:pt x="46673" y="2692"/>
                  </a:lnTo>
                  <a:lnTo>
                    <a:pt x="91765" y="10570"/>
                  </a:lnTo>
                  <a:lnTo>
                    <a:pt x="134975" y="23332"/>
                  </a:lnTo>
                  <a:lnTo>
                    <a:pt x="176003" y="40678"/>
                  </a:lnTo>
                  <a:lnTo>
                    <a:pt x="214549" y="62309"/>
                  </a:lnTo>
                  <a:lnTo>
                    <a:pt x="250313" y="87923"/>
                  </a:lnTo>
                  <a:lnTo>
                    <a:pt x="282994" y="117220"/>
                  </a:lnTo>
                  <a:lnTo>
                    <a:pt x="312291" y="149901"/>
                  </a:lnTo>
                  <a:lnTo>
                    <a:pt x="337905" y="185665"/>
                  </a:lnTo>
                  <a:lnTo>
                    <a:pt x="359536" y="224211"/>
                  </a:lnTo>
                  <a:lnTo>
                    <a:pt x="376882" y="265239"/>
                  </a:lnTo>
                  <a:lnTo>
                    <a:pt x="389645" y="308450"/>
                  </a:lnTo>
                  <a:lnTo>
                    <a:pt x="397522" y="353541"/>
                  </a:lnTo>
                  <a:lnTo>
                    <a:pt x="400215" y="400215"/>
                  </a:lnTo>
                  <a:lnTo>
                    <a:pt x="397522" y="446888"/>
                  </a:lnTo>
                  <a:lnTo>
                    <a:pt x="389645" y="491980"/>
                  </a:lnTo>
                  <a:lnTo>
                    <a:pt x="376882" y="535190"/>
                  </a:lnTo>
                  <a:lnTo>
                    <a:pt x="359536" y="576218"/>
                  </a:lnTo>
                  <a:lnTo>
                    <a:pt x="337905" y="614764"/>
                  </a:lnTo>
                  <a:lnTo>
                    <a:pt x="312291" y="650528"/>
                  </a:lnTo>
                  <a:lnTo>
                    <a:pt x="282994" y="683209"/>
                  </a:lnTo>
                  <a:lnTo>
                    <a:pt x="250313" y="712506"/>
                  </a:lnTo>
                  <a:lnTo>
                    <a:pt x="214549" y="738121"/>
                  </a:lnTo>
                  <a:lnTo>
                    <a:pt x="176003" y="759751"/>
                  </a:lnTo>
                  <a:lnTo>
                    <a:pt x="134975" y="777098"/>
                  </a:lnTo>
                  <a:lnTo>
                    <a:pt x="91765" y="789860"/>
                  </a:lnTo>
                  <a:lnTo>
                    <a:pt x="46673" y="797737"/>
                  </a:lnTo>
                  <a:lnTo>
                    <a:pt x="0" y="800430"/>
                  </a:lnTo>
                </a:path>
              </a:pathLst>
            </a:custGeom>
            <a:ln w="23444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6919953" y="4484606"/>
              <a:ext cx="400685" cy="800735"/>
            </a:xfrm>
            <a:custGeom>
              <a:avLst/>
              <a:gdLst/>
              <a:ahLst/>
              <a:cxnLst/>
              <a:rect l="l" t="t" r="r" b="b"/>
              <a:pathLst>
                <a:path w="400684" h="800735">
                  <a:moveTo>
                    <a:pt x="400215" y="0"/>
                  </a:moveTo>
                  <a:lnTo>
                    <a:pt x="353541" y="2692"/>
                  </a:lnTo>
                  <a:lnTo>
                    <a:pt x="308450" y="10570"/>
                  </a:lnTo>
                  <a:lnTo>
                    <a:pt x="265239" y="23332"/>
                  </a:lnTo>
                  <a:lnTo>
                    <a:pt x="224211" y="40678"/>
                  </a:lnTo>
                  <a:lnTo>
                    <a:pt x="185665" y="62309"/>
                  </a:lnTo>
                  <a:lnTo>
                    <a:pt x="149901" y="87923"/>
                  </a:lnTo>
                  <a:lnTo>
                    <a:pt x="117221" y="117220"/>
                  </a:lnTo>
                  <a:lnTo>
                    <a:pt x="87923" y="149901"/>
                  </a:lnTo>
                  <a:lnTo>
                    <a:pt x="62309" y="185665"/>
                  </a:lnTo>
                  <a:lnTo>
                    <a:pt x="40678" y="224211"/>
                  </a:lnTo>
                  <a:lnTo>
                    <a:pt x="23332" y="265239"/>
                  </a:lnTo>
                  <a:lnTo>
                    <a:pt x="10570" y="308450"/>
                  </a:lnTo>
                  <a:lnTo>
                    <a:pt x="2692" y="353541"/>
                  </a:lnTo>
                  <a:lnTo>
                    <a:pt x="0" y="400215"/>
                  </a:lnTo>
                  <a:lnTo>
                    <a:pt x="2692" y="446888"/>
                  </a:lnTo>
                  <a:lnTo>
                    <a:pt x="10570" y="491980"/>
                  </a:lnTo>
                  <a:lnTo>
                    <a:pt x="23332" y="535190"/>
                  </a:lnTo>
                  <a:lnTo>
                    <a:pt x="40678" y="576218"/>
                  </a:lnTo>
                  <a:lnTo>
                    <a:pt x="62309" y="614764"/>
                  </a:lnTo>
                  <a:lnTo>
                    <a:pt x="87923" y="650528"/>
                  </a:lnTo>
                  <a:lnTo>
                    <a:pt x="117221" y="683209"/>
                  </a:lnTo>
                  <a:lnTo>
                    <a:pt x="149901" y="712506"/>
                  </a:lnTo>
                  <a:lnTo>
                    <a:pt x="185665" y="738121"/>
                  </a:lnTo>
                  <a:lnTo>
                    <a:pt x="224211" y="759751"/>
                  </a:lnTo>
                  <a:lnTo>
                    <a:pt x="265239" y="777098"/>
                  </a:lnTo>
                  <a:lnTo>
                    <a:pt x="308450" y="789860"/>
                  </a:lnTo>
                  <a:lnTo>
                    <a:pt x="353541" y="797737"/>
                  </a:lnTo>
                  <a:lnTo>
                    <a:pt x="400215" y="800430"/>
                  </a:lnTo>
                </a:path>
              </a:pathLst>
            </a:custGeom>
            <a:ln w="23444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5" name="object 155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6971030" y="8799550"/>
              <a:ext cx="691134" cy="691134"/>
            </a:xfrm>
            <a:prstGeom prst="rect">
              <a:avLst/>
            </a:prstGeom>
          </p:spPr>
        </p:pic>
        <p:sp>
          <p:nvSpPr>
            <p:cNvPr id="156" name="object 156"/>
            <p:cNvSpPr/>
            <p:nvPr/>
          </p:nvSpPr>
          <p:spPr>
            <a:xfrm>
              <a:off x="6971028" y="8799547"/>
              <a:ext cx="691515" cy="691515"/>
            </a:xfrm>
            <a:custGeom>
              <a:avLst/>
              <a:gdLst/>
              <a:ahLst/>
              <a:cxnLst/>
              <a:rect l="l" t="t" r="r" b="b"/>
              <a:pathLst>
                <a:path w="691515" h="691515">
                  <a:moveTo>
                    <a:pt x="691146" y="345567"/>
                  </a:moveTo>
                  <a:lnTo>
                    <a:pt x="687992" y="392459"/>
                  </a:lnTo>
                  <a:lnTo>
                    <a:pt x="678803" y="437433"/>
                  </a:lnTo>
                  <a:lnTo>
                    <a:pt x="663990" y="480079"/>
                  </a:lnTo>
                  <a:lnTo>
                    <a:pt x="643967" y="519983"/>
                  </a:lnTo>
                  <a:lnTo>
                    <a:pt x="619144" y="556734"/>
                  </a:lnTo>
                  <a:lnTo>
                    <a:pt x="589934" y="589921"/>
                  </a:lnTo>
                  <a:lnTo>
                    <a:pt x="556747" y="619132"/>
                  </a:lnTo>
                  <a:lnTo>
                    <a:pt x="519995" y="643954"/>
                  </a:lnTo>
                  <a:lnTo>
                    <a:pt x="480091" y="663978"/>
                  </a:lnTo>
                  <a:lnTo>
                    <a:pt x="437446" y="678790"/>
                  </a:lnTo>
                  <a:lnTo>
                    <a:pt x="392471" y="687979"/>
                  </a:lnTo>
                  <a:lnTo>
                    <a:pt x="345579" y="691134"/>
                  </a:lnTo>
                  <a:lnTo>
                    <a:pt x="298687" y="687979"/>
                  </a:lnTo>
                  <a:lnTo>
                    <a:pt x="253711" y="678790"/>
                  </a:lnTo>
                  <a:lnTo>
                    <a:pt x="211065" y="663978"/>
                  </a:lnTo>
                  <a:lnTo>
                    <a:pt x="171160" y="643954"/>
                  </a:lnTo>
                  <a:lnTo>
                    <a:pt x="134407" y="619132"/>
                  </a:lnTo>
                  <a:lnTo>
                    <a:pt x="101219" y="589921"/>
                  </a:lnTo>
                  <a:lnTo>
                    <a:pt x="72006" y="556734"/>
                  </a:lnTo>
                  <a:lnTo>
                    <a:pt x="47182" y="519983"/>
                  </a:lnTo>
                  <a:lnTo>
                    <a:pt x="27157" y="480079"/>
                  </a:lnTo>
                  <a:lnTo>
                    <a:pt x="12344" y="437433"/>
                  </a:lnTo>
                  <a:lnTo>
                    <a:pt x="3154" y="392459"/>
                  </a:lnTo>
                  <a:lnTo>
                    <a:pt x="0" y="345567"/>
                  </a:lnTo>
                  <a:lnTo>
                    <a:pt x="3154" y="298674"/>
                  </a:lnTo>
                  <a:lnTo>
                    <a:pt x="12344" y="253700"/>
                  </a:lnTo>
                  <a:lnTo>
                    <a:pt x="27157" y="211054"/>
                  </a:lnTo>
                  <a:lnTo>
                    <a:pt x="47182" y="171150"/>
                  </a:lnTo>
                  <a:lnTo>
                    <a:pt x="72006" y="134399"/>
                  </a:lnTo>
                  <a:lnTo>
                    <a:pt x="101219" y="101212"/>
                  </a:lnTo>
                  <a:lnTo>
                    <a:pt x="134407" y="72001"/>
                  </a:lnTo>
                  <a:lnTo>
                    <a:pt x="171160" y="47179"/>
                  </a:lnTo>
                  <a:lnTo>
                    <a:pt x="211065" y="27155"/>
                  </a:lnTo>
                  <a:lnTo>
                    <a:pt x="253711" y="12343"/>
                  </a:lnTo>
                  <a:lnTo>
                    <a:pt x="298687" y="3154"/>
                  </a:lnTo>
                  <a:lnTo>
                    <a:pt x="345579" y="0"/>
                  </a:lnTo>
                  <a:lnTo>
                    <a:pt x="392471" y="3154"/>
                  </a:lnTo>
                  <a:lnTo>
                    <a:pt x="437446" y="12343"/>
                  </a:lnTo>
                  <a:lnTo>
                    <a:pt x="480091" y="27155"/>
                  </a:lnTo>
                  <a:lnTo>
                    <a:pt x="519995" y="47179"/>
                  </a:lnTo>
                  <a:lnTo>
                    <a:pt x="556747" y="72001"/>
                  </a:lnTo>
                  <a:lnTo>
                    <a:pt x="589934" y="101212"/>
                  </a:lnTo>
                  <a:lnTo>
                    <a:pt x="619144" y="134399"/>
                  </a:lnTo>
                  <a:lnTo>
                    <a:pt x="643967" y="171150"/>
                  </a:lnTo>
                  <a:lnTo>
                    <a:pt x="663990" y="211054"/>
                  </a:lnTo>
                  <a:lnTo>
                    <a:pt x="678803" y="253700"/>
                  </a:lnTo>
                  <a:lnTo>
                    <a:pt x="687992" y="298674"/>
                  </a:lnTo>
                  <a:lnTo>
                    <a:pt x="691146" y="345567"/>
                  </a:lnTo>
                  <a:close/>
                </a:path>
              </a:pathLst>
            </a:custGeom>
            <a:ln w="10629">
              <a:solidFill>
                <a:srgbClr val="F26A3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/>
            <p:cNvSpPr/>
            <p:nvPr/>
          </p:nvSpPr>
          <p:spPr>
            <a:xfrm>
              <a:off x="7316603" y="8744901"/>
              <a:ext cx="400685" cy="800735"/>
            </a:xfrm>
            <a:custGeom>
              <a:avLst/>
              <a:gdLst/>
              <a:ahLst/>
              <a:cxnLst/>
              <a:rect l="l" t="t" r="r" b="b"/>
              <a:pathLst>
                <a:path w="400684" h="800734">
                  <a:moveTo>
                    <a:pt x="0" y="0"/>
                  </a:moveTo>
                  <a:lnTo>
                    <a:pt x="46673" y="2692"/>
                  </a:lnTo>
                  <a:lnTo>
                    <a:pt x="91765" y="10570"/>
                  </a:lnTo>
                  <a:lnTo>
                    <a:pt x="134975" y="23332"/>
                  </a:lnTo>
                  <a:lnTo>
                    <a:pt x="176003" y="40678"/>
                  </a:lnTo>
                  <a:lnTo>
                    <a:pt x="214549" y="62309"/>
                  </a:lnTo>
                  <a:lnTo>
                    <a:pt x="250313" y="87923"/>
                  </a:lnTo>
                  <a:lnTo>
                    <a:pt x="282994" y="117220"/>
                  </a:lnTo>
                  <a:lnTo>
                    <a:pt x="312291" y="149901"/>
                  </a:lnTo>
                  <a:lnTo>
                    <a:pt x="337905" y="185665"/>
                  </a:lnTo>
                  <a:lnTo>
                    <a:pt x="359536" y="224211"/>
                  </a:lnTo>
                  <a:lnTo>
                    <a:pt x="376882" y="265239"/>
                  </a:lnTo>
                  <a:lnTo>
                    <a:pt x="389645" y="308450"/>
                  </a:lnTo>
                  <a:lnTo>
                    <a:pt x="397522" y="353541"/>
                  </a:lnTo>
                  <a:lnTo>
                    <a:pt x="400215" y="400215"/>
                  </a:lnTo>
                  <a:lnTo>
                    <a:pt x="397522" y="446888"/>
                  </a:lnTo>
                  <a:lnTo>
                    <a:pt x="389645" y="491980"/>
                  </a:lnTo>
                  <a:lnTo>
                    <a:pt x="376882" y="535190"/>
                  </a:lnTo>
                  <a:lnTo>
                    <a:pt x="359536" y="576218"/>
                  </a:lnTo>
                  <a:lnTo>
                    <a:pt x="337905" y="614764"/>
                  </a:lnTo>
                  <a:lnTo>
                    <a:pt x="312291" y="650528"/>
                  </a:lnTo>
                  <a:lnTo>
                    <a:pt x="282994" y="683209"/>
                  </a:lnTo>
                  <a:lnTo>
                    <a:pt x="250313" y="712506"/>
                  </a:lnTo>
                  <a:lnTo>
                    <a:pt x="214549" y="738121"/>
                  </a:lnTo>
                  <a:lnTo>
                    <a:pt x="176003" y="759751"/>
                  </a:lnTo>
                  <a:lnTo>
                    <a:pt x="134975" y="777098"/>
                  </a:lnTo>
                  <a:lnTo>
                    <a:pt x="91765" y="789860"/>
                  </a:lnTo>
                  <a:lnTo>
                    <a:pt x="46673" y="797737"/>
                  </a:lnTo>
                  <a:lnTo>
                    <a:pt x="0" y="800430"/>
                  </a:lnTo>
                </a:path>
              </a:pathLst>
            </a:custGeom>
            <a:ln w="23444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6919953" y="8744901"/>
              <a:ext cx="400685" cy="800735"/>
            </a:xfrm>
            <a:custGeom>
              <a:avLst/>
              <a:gdLst/>
              <a:ahLst/>
              <a:cxnLst/>
              <a:rect l="l" t="t" r="r" b="b"/>
              <a:pathLst>
                <a:path w="400684" h="800734">
                  <a:moveTo>
                    <a:pt x="400215" y="0"/>
                  </a:moveTo>
                  <a:lnTo>
                    <a:pt x="353541" y="2692"/>
                  </a:lnTo>
                  <a:lnTo>
                    <a:pt x="308450" y="10570"/>
                  </a:lnTo>
                  <a:lnTo>
                    <a:pt x="265239" y="23332"/>
                  </a:lnTo>
                  <a:lnTo>
                    <a:pt x="224211" y="40678"/>
                  </a:lnTo>
                  <a:lnTo>
                    <a:pt x="185665" y="62309"/>
                  </a:lnTo>
                  <a:lnTo>
                    <a:pt x="149901" y="87923"/>
                  </a:lnTo>
                  <a:lnTo>
                    <a:pt x="117221" y="117220"/>
                  </a:lnTo>
                  <a:lnTo>
                    <a:pt x="87923" y="149901"/>
                  </a:lnTo>
                  <a:lnTo>
                    <a:pt x="62309" y="185665"/>
                  </a:lnTo>
                  <a:lnTo>
                    <a:pt x="40678" y="224211"/>
                  </a:lnTo>
                  <a:lnTo>
                    <a:pt x="23332" y="265239"/>
                  </a:lnTo>
                  <a:lnTo>
                    <a:pt x="10570" y="308450"/>
                  </a:lnTo>
                  <a:lnTo>
                    <a:pt x="2692" y="353541"/>
                  </a:lnTo>
                  <a:lnTo>
                    <a:pt x="0" y="400215"/>
                  </a:lnTo>
                  <a:lnTo>
                    <a:pt x="2692" y="446888"/>
                  </a:lnTo>
                  <a:lnTo>
                    <a:pt x="10570" y="491980"/>
                  </a:lnTo>
                  <a:lnTo>
                    <a:pt x="23332" y="535190"/>
                  </a:lnTo>
                  <a:lnTo>
                    <a:pt x="40678" y="576218"/>
                  </a:lnTo>
                  <a:lnTo>
                    <a:pt x="62309" y="614764"/>
                  </a:lnTo>
                  <a:lnTo>
                    <a:pt x="87923" y="650528"/>
                  </a:lnTo>
                  <a:lnTo>
                    <a:pt x="117221" y="683209"/>
                  </a:lnTo>
                  <a:lnTo>
                    <a:pt x="149901" y="712506"/>
                  </a:lnTo>
                  <a:lnTo>
                    <a:pt x="185665" y="738121"/>
                  </a:lnTo>
                  <a:lnTo>
                    <a:pt x="224211" y="759751"/>
                  </a:lnTo>
                  <a:lnTo>
                    <a:pt x="265239" y="777098"/>
                  </a:lnTo>
                  <a:lnTo>
                    <a:pt x="308450" y="789860"/>
                  </a:lnTo>
                  <a:lnTo>
                    <a:pt x="353541" y="797737"/>
                  </a:lnTo>
                  <a:lnTo>
                    <a:pt x="400215" y="800430"/>
                  </a:lnTo>
                </a:path>
              </a:pathLst>
            </a:custGeom>
            <a:ln w="23444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9" name="object 159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8788082" y="5629211"/>
              <a:ext cx="691134" cy="691146"/>
            </a:xfrm>
            <a:prstGeom prst="rect">
              <a:avLst/>
            </a:prstGeom>
          </p:spPr>
        </p:pic>
        <p:sp>
          <p:nvSpPr>
            <p:cNvPr id="160" name="object 160"/>
            <p:cNvSpPr/>
            <p:nvPr/>
          </p:nvSpPr>
          <p:spPr>
            <a:xfrm>
              <a:off x="8788076" y="5629218"/>
              <a:ext cx="691515" cy="691515"/>
            </a:xfrm>
            <a:custGeom>
              <a:avLst/>
              <a:gdLst/>
              <a:ahLst/>
              <a:cxnLst/>
              <a:rect l="l" t="t" r="r" b="b"/>
              <a:pathLst>
                <a:path w="691515" h="691514">
                  <a:moveTo>
                    <a:pt x="691146" y="345567"/>
                  </a:moveTo>
                  <a:lnTo>
                    <a:pt x="687992" y="392459"/>
                  </a:lnTo>
                  <a:lnTo>
                    <a:pt x="678803" y="437433"/>
                  </a:lnTo>
                  <a:lnTo>
                    <a:pt x="663990" y="480079"/>
                  </a:lnTo>
                  <a:lnTo>
                    <a:pt x="643967" y="519983"/>
                  </a:lnTo>
                  <a:lnTo>
                    <a:pt x="619144" y="556734"/>
                  </a:lnTo>
                  <a:lnTo>
                    <a:pt x="589934" y="589921"/>
                  </a:lnTo>
                  <a:lnTo>
                    <a:pt x="556747" y="619132"/>
                  </a:lnTo>
                  <a:lnTo>
                    <a:pt x="519995" y="643954"/>
                  </a:lnTo>
                  <a:lnTo>
                    <a:pt x="480091" y="663978"/>
                  </a:lnTo>
                  <a:lnTo>
                    <a:pt x="437446" y="678790"/>
                  </a:lnTo>
                  <a:lnTo>
                    <a:pt x="392471" y="687979"/>
                  </a:lnTo>
                  <a:lnTo>
                    <a:pt x="345579" y="691134"/>
                  </a:lnTo>
                  <a:lnTo>
                    <a:pt x="298687" y="687979"/>
                  </a:lnTo>
                  <a:lnTo>
                    <a:pt x="253711" y="678790"/>
                  </a:lnTo>
                  <a:lnTo>
                    <a:pt x="211065" y="663978"/>
                  </a:lnTo>
                  <a:lnTo>
                    <a:pt x="171160" y="643954"/>
                  </a:lnTo>
                  <a:lnTo>
                    <a:pt x="134407" y="619132"/>
                  </a:lnTo>
                  <a:lnTo>
                    <a:pt x="101219" y="589921"/>
                  </a:lnTo>
                  <a:lnTo>
                    <a:pt x="72006" y="556734"/>
                  </a:lnTo>
                  <a:lnTo>
                    <a:pt x="47182" y="519983"/>
                  </a:lnTo>
                  <a:lnTo>
                    <a:pt x="27157" y="480079"/>
                  </a:lnTo>
                  <a:lnTo>
                    <a:pt x="12344" y="437433"/>
                  </a:lnTo>
                  <a:lnTo>
                    <a:pt x="3154" y="392459"/>
                  </a:lnTo>
                  <a:lnTo>
                    <a:pt x="0" y="345567"/>
                  </a:lnTo>
                  <a:lnTo>
                    <a:pt x="3154" y="298674"/>
                  </a:lnTo>
                  <a:lnTo>
                    <a:pt x="12344" y="253700"/>
                  </a:lnTo>
                  <a:lnTo>
                    <a:pt x="27157" y="211054"/>
                  </a:lnTo>
                  <a:lnTo>
                    <a:pt x="47182" y="171150"/>
                  </a:lnTo>
                  <a:lnTo>
                    <a:pt x="72006" y="134399"/>
                  </a:lnTo>
                  <a:lnTo>
                    <a:pt x="101219" y="101212"/>
                  </a:lnTo>
                  <a:lnTo>
                    <a:pt x="134407" y="72001"/>
                  </a:lnTo>
                  <a:lnTo>
                    <a:pt x="171160" y="47179"/>
                  </a:lnTo>
                  <a:lnTo>
                    <a:pt x="211065" y="27155"/>
                  </a:lnTo>
                  <a:lnTo>
                    <a:pt x="253711" y="12343"/>
                  </a:lnTo>
                  <a:lnTo>
                    <a:pt x="298687" y="3154"/>
                  </a:lnTo>
                  <a:lnTo>
                    <a:pt x="345579" y="0"/>
                  </a:lnTo>
                  <a:lnTo>
                    <a:pt x="392471" y="3154"/>
                  </a:lnTo>
                  <a:lnTo>
                    <a:pt x="437446" y="12343"/>
                  </a:lnTo>
                  <a:lnTo>
                    <a:pt x="480091" y="27155"/>
                  </a:lnTo>
                  <a:lnTo>
                    <a:pt x="519995" y="47179"/>
                  </a:lnTo>
                  <a:lnTo>
                    <a:pt x="556747" y="72001"/>
                  </a:lnTo>
                  <a:lnTo>
                    <a:pt x="589934" y="101212"/>
                  </a:lnTo>
                  <a:lnTo>
                    <a:pt x="619144" y="134399"/>
                  </a:lnTo>
                  <a:lnTo>
                    <a:pt x="643967" y="171150"/>
                  </a:lnTo>
                  <a:lnTo>
                    <a:pt x="663990" y="211054"/>
                  </a:lnTo>
                  <a:lnTo>
                    <a:pt x="678803" y="253700"/>
                  </a:lnTo>
                  <a:lnTo>
                    <a:pt x="687992" y="298674"/>
                  </a:lnTo>
                  <a:lnTo>
                    <a:pt x="691146" y="345567"/>
                  </a:lnTo>
                  <a:close/>
                </a:path>
              </a:pathLst>
            </a:custGeom>
            <a:ln w="10629">
              <a:solidFill>
                <a:srgbClr val="F26A3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9133651" y="5574572"/>
              <a:ext cx="400685" cy="800735"/>
            </a:xfrm>
            <a:custGeom>
              <a:avLst/>
              <a:gdLst/>
              <a:ahLst/>
              <a:cxnLst/>
              <a:rect l="l" t="t" r="r" b="b"/>
              <a:pathLst>
                <a:path w="400684" h="800735">
                  <a:moveTo>
                    <a:pt x="0" y="0"/>
                  </a:moveTo>
                  <a:lnTo>
                    <a:pt x="46673" y="2692"/>
                  </a:lnTo>
                  <a:lnTo>
                    <a:pt x="91765" y="10570"/>
                  </a:lnTo>
                  <a:lnTo>
                    <a:pt x="134975" y="23332"/>
                  </a:lnTo>
                  <a:lnTo>
                    <a:pt x="176003" y="40678"/>
                  </a:lnTo>
                  <a:lnTo>
                    <a:pt x="214549" y="62309"/>
                  </a:lnTo>
                  <a:lnTo>
                    <a:pt x="250313" y="87923"/>
                  </a:lnTo>
                  <a:lnTo>
                    <a:pt x="282994" y="117220"/>
                  </a:lnTo>
                  <a:lnTo>
                    <a:pt x="312291" y="149901"/>
                  </a:lnTo>
                  <a:lnTo>
                    <a:pt x="337905" y="185665"/>
                  </a:lnTo>
                  <a:lnTo>
                    <a:pt x="359536" y="224211"/>
                  </a:lnTo>
                  <a:lnTo>
                    <a:pt x="376882" y="265239"/>
                  </a:lnTo>
                  <a:lnTo>
                    <a:pt x="389645" y="308450"/>
                  </a:lnTo>
                  <a:lnTo>
                    <a:pt x="397522" y="353541"/>
                  </a:lnTo>
                  <a:lnTo>
                    <a:pt x="400215" y="400215"/>
                  </a:lnTo>
                  <a:lnTo>
                    <a:pt x="397522" y="446888"/>
                  </a:lnTo>
                  <a:lnTo>
                    <a:pt x="389645" y="491980"/>
                  </a:lnTo>
                  <a:lnTo>
                    <a:pt x="376882" y="535190"/>
                  </a:lnTo>
                  <a:lnTo>
                    <a:pt x="359536" y="576218"/>
                  </a:lnTo>
                  <a:lnTo>
                    <a:pt x="337905" y="614764"/>
                  </a:lnTo>
                  <a:lnTo>
                    <a:pt x="312291" y="650528"/>
                  </a:lnTo>
                  <a:lnTo>
                    <a:pt x="282994" y="683209"/>
                  </a:lnTo>
                  <a:lnTo>
                    <a:pt x="250313" y="712506"/>
                  </a:lnTo>
                  <a:lnTo>
                    <a:pt x="214549" y="738121"/>
                  </a:lnTo>
                  <a:lnTo>
                    <a:pt x="176003" y="759751"/>
                  </a:lnTo>
                  <a:lnTo>
                    <a:pt x="134975" y="777098"/>
                  </a:lnTo>
                  <a:lnTo>
                    <a:pt x="91765" y="789860"/>
                  </a:lnTo>
                  <a:lnTo>
                    <a:pt x="46673" y="797737"/>
                  </a:lnTo>
                  <a:lnTo>
                    <a:pt x="0" y="800430"/>
                  </a:lnTo>
                </a:path>
              </a:pathLst>
            </a:custGeom>
            <a:ln w="23444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8737000" y="5574572"/>
              <a:ext cx="400685" cy="800735"/>
            </a:xfrm>
            <a:custGeom>
              <a:avLst/>
              <a:gdLst/>
              <a:ahLst/>
              <a:cxnLst/>
              <a:rect l="l" t="t" r="r" b="b"/>
              <a:pathLst>
                <a:path w="400684" h="800735">
                  <a:moveTo>
                    <a:pt x="400215" y="0"/>
                  </a:moveTo>
                  <a:lnTo>
                    <a:pt x="353541" y="2692"/>
                  </a:lnTo>
                  <a:lnTo>
                    <a:pt x="308450" y="10570"/>
                  </a:lnTo>
                  <a:lnTo>
                    <a:pt x="265239" y="23332"/>
                  </a:lnTo>
                  <a:lnTo>
                    <a:pt x="224211" y="40678"/>
                  </a:lnTo>
                  <a:lnTo>
                    <a:pt x="185665" y="62309"/>
                  </a:lnTo>
                  <a:lnTo>
                    <a:pt x="149901" y="87923"/>
                  </a:lnTo>
                  <a:lnTo>
                    <a:pt x="117221" y="117220"/>
                  </a:lnTo>
                  <a:lnTo>
                    <a:pt x="87923" y="149901"/>
                  </a:lnTo>
                  <a:lnTo>
                    <a:pt x="62309" y="185665"/>
                  </a:lnTo>
                  <a:lnTo>
                    <a:pt x="40678" y="224211"/>
                  </a:lnTo>
                  <a:lnTo>
                    <a:pt x="23332" y="265239"/>
                  </a:lnTo>
                  <a:lnTo>
                    <a:pt x="10570" y="308450"/>
                  </a:lnTo>
                  <a:lnTo>
                    <a:pt x="2692" y="353541"/>
                  </a:lnTo>
                  <a:lnTo>
                    <a:pt x="0" y="400215"/>
                  </a:lnTo>
                  <a:lnTo>
                    <a:pt x="2692" y="446888"/>
                  </a:lnTo>
                  <a:lnTo>
                    <a:pt x="10570" y="491980"/>
                  </a:lnTo>
                  <a:lnTo>
                    <a:pt x="23332" y="535190"/>
                  </a:lnTo>
                  <a:lnTo>
                    <a:pt x="40678" y="576218"/>
                  </a:lnTo>
                  <a:lnTo>
                    <a:pt x="62309" y="614764"/>
                  </a:lnTo>
                  <a:lnTo>
                    <a:pt x="87923" y="650528"/>
                  </a:lnTo>
                  <a:lnTo>
                    <a:pt x="117221" y="683209"/>
                  </a:lnTo>
                  <a:lnTo>
                    <a:pt x="149901" y="712506"/>
                  </a:lnTo>
                  <a:lnTo>
                    <a:pt x="185665" y="738121"/>
                  </a:lnTo>
                  <a:lnTo>
                    <a:pt x="224211" y="759751"/>
                  </a:lnTo>
                  <a:lnTo>
                    <a:pt x="265239" y="777098"/>
                  </a:lnTo>
                  <a:lnTo>
                    <a:pt x="308450" y="789860"/>
                  </a:lnTo>
                  <a:lnTo>
                    <a:pt x="353541" y="797737"/>
                  </a:lnTo>
                  <a:lnTo>
                    <a:pt x="400215" y="800430"/>
                  </a:lnTo>
                </a:path>
              </a:pathLst>
            </a:custGeom>
            <a:ln w="23444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3" name="object 163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8735212" y="7814360"/>
              <a:ext cx="691159" cy="691134"/>
            </a:xfrm>
            <a:prstGeom prst="rect">
              <a:avLst/>
            </a:prstGeom>
          </p:spPr>
        </p:pic>
        <p:sp>
          <p:nvSpPr>
            <p:cNvPr id="164" name="object 164"/>
            <p:cNvSpPr/>
            <p:nvPr/>
          </p:nvSpPr>
          <p:spPr>
            <a:xfrm>
              <a:off x="8735216" y="7814360"/>
              <a:ext cx="691515" cy="691515"/>
            </a:xfrm>
            <a:custGeom>
              <a:avLst/>
              <a:gdLst/>
              <a:ahLst/>
              <a:cxnLst/>
              <a:rect l="l" t="t" r="r" b="b"/>
              <a:pathLst>
                <a:path w="691515" h="691515">
                  <a:moveTo>
                    <a:pt x="691146" y="345567"/>
                  </a:moveTo>
                  <a:lnTo>
                    <a:pt x="687992" y="392459"/>
                  </a:lnTo>
                  <a:lnTo>
                    <a:pt x="678803" y="437433"/>
                  </a:lnTo>
                  <a:lnTo>
                    <a:pt x="663990" y="480079"/>
                  </a:lnTo>
                  <a:lnTo>
                    <a:pt x="643967" y="519983"/>
                  </a:lnTo>
                  <a:lnTo>
                    <a:pt x="619144" y="556734"/>
                  </a:lnTo>
                  <a:lnTo>
                    <a:pt x="589934" y="589921"/>
                  </a:lnTo>
                  <a:lnTo>
                    <a:pt x="556747" y="619132"/>
                  </a:lnTo>
                  <a:lnTo>
                    <a:pt x="519995" y="643954"/>
                  </a:lnTo>
                  <a:lnTo>
                    <a:pt x="480091" y="663978"/>
                  </a:lnTo>
                  <a:lnTo>
                    <a:pt x="437446" y="678790"/>
                  </a:lnTo>
                  <a:lnTo>
                    <a:pt x="392471" y="687979"/>
                  </a:lnTo>
                  <a:lnTo>
                    <a:pt x="345579" y="691134"/>
                  </a:lnTo>
                  <a:lnTo>
                    <a:pt x="298687" y="687979"/>
                  </a:lnTo>
                  <a:lnTo>
                    <a:pt x="253711" y="678790"/>
                  </a:lnTo>
                  <a:lnTo>
                    <a:pt x="211065" y="663978"/>
                  </a:lnTo>
                  <a:lnTo>
                    <a:pt x="171160" y="643954"/>
                  </a:lnTo>
                  <a:lnTo>
                    <a:pt x="134407" y="619132"/>
                  </a:lnTo>
                  <a:lnTo>
                    <a:pt x="101219" y="589921"/>
                  </a:lnTo>
                  <a:lnTo>
                    <a:pt x="72006" y="556734"/>
                  </a:lnTo>
                  <a:lnTo>
                    <a:pt x="47182" y="519983"/>
                  </a:lnTo>
                  <a:lnTo>
                    <a:pt x="27157" y="480079"/>
                  </a:lnTo>
                  <a:lnTo>
                    <a:pt x="12344" y="437433"/>
                  </a:lnTo>
                  <a:lnTo>
                    <a:pt x="3154" y="392459"/>
                  </a:lnTo>
                  <a:lnTo>
                    <a:pt x="0" y="345567"/>
                  </a:lnTo>
                  <a:lnTo>
                    <a:pt x="3154" y="298674"/>
                  </a:lnTo>
                  <a:lnTo>
                    <a:pt x="12344" y="253700"/>
                  </a:lnTo>
                  <a:lnTo>
                    <a:pt x="27157" y="211054"/>
                  </a:lnTo>
                  <a:lnTo>
                    <a:pt x="47182" y="171150"/>
                  </a:lnTo>
                  <a:lnTo>
                    <a:pt x="72006" y="134399"/>
                  </a:lnTo>
                  <a:lnTo>
                    <a:pt x="101219" y="101212"/>
                  </a:lnTo>
                  <a:lnTo>
                    <a:pt x="134407" y="72001"/>
                  </a:lnTo>
                  <a:lnTo>
                    <a:pt x="171160" y="47179"/>
                  </a:lnTo>
                  <a:lnTo>
                    <a:pt x="211065" y="27155"/>
                  </a:lnTo>
                  <a:lnTo>
                    <a:pt x="253711" y="12343"/>
                  </a:lnTo>
                  <a:lnTo>
                    <a:pt x="298687" y="3154"/>
                  </a:lnTo>
                  <a:lnTo>
                    <a:pt x="345579" y="0"/>
                  </a:lnTo>
                  <a:lnTo>
                    <a:pt x="392471" y="3154"/>
                  </a:lnTo>
                  <a:lnTo>
                    <a:pt x="437446" y="12343"/>
                  </a:lnTo>
                  <a:lnTo>
                    <a:pt x="480091" y="27155"/>
                  </a:lnTo>
                  <a:lnTo>
                    <a:pt x="519995" y="47179"/>
                  </a:lnTo>
                  <a:lnTo>
                    <a:pt x="556747" y="72001"/>
                  </a:lnTo>
                  <a:lnTo>
                    <a:pt x="589934" y="101212"/>
                  </a:lnTo>
                  <a:lnTo>
                    <a:pt x="619144" y="134399"/>
                  </a:lnTo>
                  <a:lnTo>
                    <a:pt x="643967" y="171150"/>
                  </a:lnTo>
                  <a:lnTo>
                    <a:pt x="663990" y="211054"/>
                  </a:lnTo>
                  <a:lnTo>
                    <a:pt x="678803" y="253700"/>
                  </a:lnTo>
                  <a:lnTo>
                    <a:pt x="687992" y="298674"/>
                  </a:lnTo>
                  <a:lnTo>
                    <a:pt x="691146" y="345567"/>
                  </a:lnTo>
                  <a:close/>
                </a:path>
              </a:pathLst>
            </a:custGeom>
            <a:ln w="10629">
              <a:solidFill>
                <a:srgbClr val="F26A3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9080791" y="7759715"/>
              <a:ext cx="400685" cy="800735"/>
            </a:xfrm>
            <a:custGeom>
              <a:avLst/>
              <a:gdLst/>
              <a:ahLst/>
              <a:cxnLst/>
              <a:rect l="l" t="t" r="r" b="b"/>
              <a:pathLst>
                <a:path w="400684" h="800734">
                  <a:moveTo>
                    <a:pt x="0" y="0"/>
                  </a:moveTo>
                  <a:lnTo>
                    <a:pt x="46673" y="2692"/>
                  </a:lnTo>
                  <a:lnTo>
                    <a:pt x="91765" y="10570"/>
                  </a:lnTo>
                  <a:lnTo>
                    <a:pt x="134975" y="23332"/>
                  </a:lnTo>
                  <a:lnTo>
                    <a:pt x="176003" y="40678"/>
                  </a:lnTo>
                  <a:lnTo>
                    <a:pt x="214549" y="62309"/>
                  </a:lnTo>
                  <a:lnTo>
                    <a:pt x="250313" y="87923"/>
                  </a:lnTo>
                  <a:lnTo>
                    <a:pt x="282994" y="117220"/>
                  </a:lnTo>
                  <a:lnTo>
                    <a:pt x="312291" y="149901"/>
                  </a:lnTo>
                  <a:lnTo>
                    <a:pt x="337905" y="185665"/>
                  </a:lnTo>
                  <a:lnTo>
                    <a:pt x="359536" y="224211"/>
                  </a:lnTo>
                  <a:lnTo>
                    <a:pt x="376882" y="265239"/>
                  </a:lnTo>
                  <a:lnTo>
                    <a:pt x="389645" y="308450"/>
                  </a:lnTo>
                  <a:lnTo>
                    <a:pt x="397522" y="353541"/>
                  </a:lnTo>
                  <a:lnTo>
                    <a:pt x="400215" y="400215"/>
                  </a:lnTo>
                  <a:lnTo>
                    <a:pt x="397522" y="446888"/>
                  </a:lnTo>
                  <a:lnTo>
                    <a:pt x="389645" y="491980"/>
                  </a:lnTo>
                  <a:lnTo>
                    <a:pt x="376882" y="535190"/>
                  </a:lnTo>
                  <a:lnTo>
                    <a:pt x="359536" y="576218"/>
                  </a:lnTo>
                  <a:lnTo>
                    <a:pt x="337905" y="614764"/>
                  </a:lnTo>
                  <a:lnTo>
                    <a:pt x="312291" y="650528"/>
                  </a:lnTo>
                  <a:lnTo>
                    <a:pt x="282994" y="683209"/>
                  </a:lnTo>
                  <a:lnTo>
                    <a:pt x="250313" y="712506"/>
                  </a:lnTo>
                  <a:lnTo>
                    <a:pt x="214549" y="738121"/>
                  </a:lnTo>
                  <a:lnTo>
                    <a:pt x="176003" y="759751"/>
                  </a:lnTo>
                  <a:lnTo>
                    <a:pt x="134975" y="777098"/>
                  </a:lnTo>
                  <a:lnTo>
                    <a:pt x="91765" y="789860"/>
                  </a:lnTo>
                  <a:lnTo>
                    <a:pt x="46673" y="797737"/>
                  </a:lnTo>
                  <a:lnTo>
                    <a:pt x="0" y="800430"/>
                  </a:lnTo>
                </a:path>
              </a:pathLst>
            </a:custGeom>
            <a:ln w="23444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8684140" y="7759715"/>
              <a:ext cx="400685" cy="800735"/>
            </a:xfrm>
            <a:custGeom>
              <a:avLst/>
              <a:gdLst/>
              <a:ahLst/>
              <a:cxnLst/>
              <a:rect l="l" t="t" r="r" b="b"/>
              <a:pathLst>
                <a:path w="400684" h="800734">
                  <a:moveTo>
                    <a:pt x="400215" y="0"/>
                  </a:moveTo>
                  <a:lnTo>
                    <a:pt x="353541" y="2692"/>
                  </a:lnTo>
                  <a:lnTo>
                    <a:pt x="308450" y="10570"/>
                  </a:lnTo>
                  <a:lnTo>
                    <a:pt x="265239" y="23332"/>
                  </a:lnTo>
                  <a:lnTo>
                    <a:pt x="224211" y="40678"/>
                  </a:lnTo>
                  <a:lnTo>
                    <a:pt x="185665" y="62309"/>
                  </a:lnTo>
                  <a:lnTo>
                    <a:pt x="149901" y="87923"/>
                  </a:lnTo>
                  <a:lnTo>
                    <a:pt x="117221" y="117220"/>
                  </a:lnTo>
                  <a:lnTo>
                    <a:pt x="87923" y="149901"/>
                  </a:lnTo>
                  <a:lnTo>
                    <a:pt x="62309" y="185665"/>
                  </a:lnTo>
                  <a:lnTo>
                    <a:pt x="40678" y="224211"/>
                  </a:lnTo>
                  <a:lnTo>
                    <a:pt x="23332" y="265239"/>
                  </a:lnTo>
                  <a:lnTo>
                    <a:pt x="10570" y="308450"/>
                  </a:lnTo>
                  <a:lnTo>
                    <a:pt x="2692" y="353541"/>
                  </a:lnTo>
                  <a:lnTo>
                    <a:pt x="0" y="400215"/>
                  </a:lnTo>
                  <a:lnTo>
                    <a:pt x="2692" y="446888"/>
                  </a:lnTo>
                  <a:lnTo>
                    <a:pt x="10570" y="491980"/>
                  </a:lnTo>
                  <a:lnTo>
                    <a:pt x="23332" y="535190"/>
                  </a:lnTo>
                  <a:lnTo>
                    <a:pt x="40678" y="576218"/>
                  </a:lnTo>
                  <a:lnTo>
                    <a:pt x="62309" y="614764"/>
                  </a:lnTo>
                  <a:lnTo>
                    <a:pt x="87923" y="650528"/>
                  </a:lnTo>
                  <a:lnTo>
                    <a:pt x="117221" y="683209"/>
                  </a:lnTo>
                  <a:lnTo>
                    <a:pt x="149901" y="712506"/>
                  </a:lnTo>
                  <a:lnTo>
                    <a:pt x="185665" y="738121"/>
                  </a:lnTo>
                  <a:lnTo>
                    <a:pt x="224211" y="759751"/>
                  </a:lnTo>
                  <a:lnTo>
                    <a:pt x="265239" y="777098"/>
                  </a:lnTo>
                  <a:lnTo>
                    <a:pt x="308450" y="789860"/>
                  </a:lnTo>
                  <a:lnTo>
                    <a:pt x="353541" y="797737"/>
                  </a:lnTo>
                  <a:lnTo>
                    <a:pt x="400215" y="800430"/>
                  </a:lnTo>
                </a:path>
              </a:pathLst>
            </a:custGeom>
            <a:ln w="23444">
              <a:solidFill>
                <a:srgbClr val="CED84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7" name="object 167"/>
          <p:cNvSpPr txBox="1"/>
          <p:nvPr/>
        </p:nvSpPr>
        <p:spPr>
          <a:xfrm>
            <a:off x="6457547" y="12573043"/>
            <a:ext cx="2072639" cy="564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2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Autor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1.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dirty="0" sz="1200" spc="-7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Autor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2.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(año)</a:t>
            </a:r>
            <a:r>
              <a:rPr dirty="0" sz="1200" spc="-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Título.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ts val="1400"/>
              </a:lnSpc>
            </a:pP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Autor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1.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dirty="0" sz="1200" spc="-7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Autor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2.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(año)</a:t>
            </a:r>
            <a:r>
              <a:rPr dirty="0" sz="1200" spc="-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Título.</a:t>
            </a:r>
            <a:endParaRPr sz="1200">
              <a:latin typeface="Arial MT"/>
              <a:cs typeface="Arial MT"/>
            </a:endParaRPr>
          </a:p>
          <a:p>
            <a:pPr marL="12700">
              <a:lnSpc>
                <a:spcPts val="1420"/>
              </a:lnSpc>
            </a:pP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Autor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1.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dirty="0" sz="1200" spc="-7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Autor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2.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(año)</a:t>
            </a:r>
            <a:r>
              <a:rPr dirty="0" sz="1200" spc="-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Título.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6457547" y="13106595"/>
            <a:ext cx="207263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Autor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1.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dirty="0" sz="1200" spc="-7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Autor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2.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,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(año)</a:t>
            </a:r>
            <a:r>
              <a:rPr dirty="0" sz="1200" spc="-2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Título.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7881354" y="4280939"/>
            <a:ext cx="1905000" cy="988694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400" spc="-10">
                <a:solidFill>
                  <a:srgbClr val="CED840"/>
                </a:solidFill>
                <a:latin typeface="Arial Black"/>
                <a:cs typeface="Arial Black"/>
              </a:rPr>
              <a:t>TEXTO</a:t>
            </a:r>
            <a:endParaRPr sz="1400">
              <a:latin typeface="Arial Black"/>
              <a:cs typeface="Arial Black"/>
            </a:endParaRPr>
          </a:p>
          <a:p>
            <a:pPr marL="12700" marR="5080">
              <a:lnSpc>
                <a:spcPts val="1400"/>
              </a:lnSpc>
              <a:spcBef>
                <a:spcPts val="200"/>
              </a:spcBef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nibh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euismod</a:t>
            </a:r>
            <a:r>
              <a:rPr dirty="0" sz="12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ut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9665151" y="5553373"/>
            <a:ext cx="1905000" cy="988694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400" spc="-10">
                <a:solidFill>
                  <a:srgbClr val="CED840"/>
                </a:solidFill>
                <a:latin typeface="Arial Black"/>
                <a:cs typeface="Arial Black"/>
              </a:rPr>
              <a:t>TEXTO</a:t>
            </a:r>
            <a:endParaRPr sz="1400">
              <a:latin typeface="Arial Black"/>
              <a:cs typeface="Arial Black"/>
            </a:endParaRPr>
          </a:p>
          <a:p>
            <a:pPr marL="12700" marR="5080">
              <a:lnSpc>
                <a:spcPts val="1400"/>
              </a:lnSpc>
              <a:spcBef>
                <a:spcPts val="200"/>
              </a:spcBef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nibh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euismod</a:t>
            </a:r>
            <a:r>
              <a:rPr dirty="0" sz="12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ut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9665147" y="7594972"/>
            <a:ext cx="1905000" cy="988694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400" spc="-10">
                <a:solidFill>
                  <a:srgbClr val="CED840"/>
                </a:solidFill>
                <a:latin typeface="Arial Black"/>
                <a:cs typeface="Arial Black"/>
              </a:rPr>
              <a:t>TEXTO</a:t>
            </a:r>
            <a:endParaRPr sz="1400">
              <a:latin typeface="Arial Black"/>
              <a:cs typeface="Arial Black"/>
            </a:endParaRPr>
          </a:p>
          <a:p>
            <a:pPr marL="12700" marR="5080">
              <a:lnSpc>
                <a:spcPts val="1400"/>
              </a:lnSpc>
              <a:spcBef>
                <a:spcPts val="200"/>
              </a:spcBef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nibh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euismod</a:t>
            </a:r>
            <a:r>
              <a:rPr dirty="0" sz="12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ut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881354" y="8668470"/>
            <a:ext cx="1905000" cy="988694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400" spc="-10">
                <a:solidFill>
                  <a:srgbClr val="CED840"/>
                </a:solidFill>
                <a:latin typeface="Arial Black"/>
                <a:cs typeface="Arial Black"/>
              </a:rPr>
              <a:t>TEXTO</a:t>
            </a:r>
            <a:endParaRPr sz="1400">
              <a:latin typeface="Arial Black"/>
              <a:cs typeface="Arial Black"/>
            </a:endParaRPr>
          </a:p>
          <a:p>
            <a:pPr marL="12700" marR="5080">
              <a:lnSpc>
                <a:spcPts val="1400"/>
              </a:lnSpc>
              <a:spcBef>
                <a:spcPts val="200"/>
              </a:spcBef>
            </a:pP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1200" spc="-32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diam nonummy nibh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euismod</a:t>
            </a:r>
            <a:r>
              <a:rPr dirty="0" sz="1200" spc="-1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FFFFFF"/>
                </a:solidFill>
                <a:latin typeface="Arial MT"/>
                <a:cs typeface="Arial MT"/>
              </a:rPr>
              <a:t>tincidunt</a:t>
            </a:r>
            <a:r>
              <a:rPr dirty="0" sz="1200" spc="-5">
                <a:solidFill>
                  <a:srgbClr val="FFFFFF"/>
                </a:solidFill>
                <a:latin typeface="Arial MT"/>
                <a:cs typeface="Arial MT"/>
              </a:rPr>
              <a:t> ut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748698" y="14507195"/>
            <a:ext cx="4955540" cy="2218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1480">
              <a:lnSpc>
                <a:spcPct val="100000"/>
              </a:lnSpc>
              <a:spcBef>
                <a:spcPts val="100"/>
              </a:spcBef>
            </a:pPr>
            <a:r>
              <a:rPr dirty="0" sz="1000" spc="35">
                <a:solidFill>
                  <a:srgbClr val="CED840"/>
                </a:solidFill>
                <a:latin typeface="Arial Black"/>
                <a:cs typeface="Arial Black"/>
              </a:rPr>
              <a:t>AUTOR/AUTOR(ES):</a:t>
            </a:r>
            <a:r>
              <a:rPr dirty="0" sz="1000" spc="-225">
                <a:solidFill>
                  <a:srgbClr val="CED840"/>
                </a:solidFill>
                <a:latin typeface="Arial Black"/>
                <a:cs typeface="Arial Black"/>
              </a:rPr>
              <a:t> </a:t>
            </a:r>
            <a:endParaRPr sz="10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latin typeface="Arial Black"/>
              <a:cs typeface="Arial Black"/>
            </a:endParaRPr>
          </a:p>
          <a:p>
            <a:pPr marL="12700" marR="5080">
              <a:lnSpc>
                <a:spcPct val="129700"/>
              </a:lnSpc>
              <a:spcBef>
                <a:spcPts val="5"/>
              </a:spcBef>
            </a:pP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diam nonummy nibh euismod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 tincidunt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aliquam erat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volutpat.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Ut wisi enim ad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minim veniam,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quis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nostrud exerci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tation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ullamcorper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suscipit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lobortis nisl ut aliquip ex ea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commodo consequat.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Duis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autem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vel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eum iriure dolor in hendrerit in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vulputate velit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esse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molestie consequat, vel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illum dolore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eu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feugiat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nulla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facilisis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at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vero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Lorem ipsum dolor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diam </a:t>
            </a:r>
            <a:r>
              <a:rPr dirty="0" sz="900" spc="-23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nonummy nibh euismod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tincidunt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ut laoreet dolore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magna veniam,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quis nostrud exerci Lorem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ipsum dolor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sit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amet,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consectetuer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adipiscing elit,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sed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diam nonummy nibh euismod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tincidunt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ut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laoreet dolore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magna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aliquam erat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volutpat.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Ut wisi enim ad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minim veniam,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quis nostrud exerci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 tation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ullamcorper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suscipit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lobortis nisl ut aliquip ex ea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commodo consequat.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Duis autem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vel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eum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iriure</a:t>
            </a:r>
            <a:r>
              <a:rPr dirty="0" sz="9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dolor</a:t>
            </a:r>
            <a:r>
              <a:rPr dirty="0" sz="9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in hendrerit</a:t>
            </a:r>
            <a:r>
              <a:rPr dirty="0" sz="9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in</a:t>
            </a:r>
            <a:r>
              <a:rPr dirty="0" sz="9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vulputate velit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 esse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molestie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consequat,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vel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illum</a:t>
            </a:r>
            <a:r>
              <a:rPr dirty="0" sz="9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dolore eu</a:t>
            </a:r>
            <a:r>
              <a:rPr dirty="0" sz="900" spc="-1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FFFFFF"/>
                </a:solidFill>
                <a:latin typeface="Arial MT"/>
                <a:cs typeface="Arial MT"/>
              </a:rPr>
              <a:t>feugiat</a:t>
            </a:r>
            <a:r>
              <a:rPr dirty="0" sz="900" spc="-5">
                <a:solidFill>
                  <a:srgbClr val="FFFFFF"/>
                </a:solidFill>
                <a:latin typeface="Arial MT"/>
                <a:cs typeface="Arial MT"/>
              </a:rPr>
              <a:t> nulla</a:t>
            </a:r>
            <a:endParaRPr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CIEDPD24</dc:title>
  <dcterms:created xsi:type="dcterms:W3CDTF">2024-01-26T03:57:17Z</dcterms:created>
  <dcterms:modified xsi:type="dcterms:W3CDTF">2024-01-26T03:57:17Z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2024-01-25T00:00:00Z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2024-01-26T00:00:00Z</vt:filetime>
  </property>
</Properties>
</file>